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2" r:id="rId7"/>
    <p:sldId id="263" r:id="rId8"/>
    <p:sldId id="272" r:id="rId9"/>
    <p:sldId id="265" r:id="rId10"/>
    <p:sldId id="273" r:id="rId11"/>
    <p:sldId id="271" r:id="rId12"/>
    <p:sldId id="266" r:id="rId13"/>
    <p:sldId id="268" r:id="rId14"/>
    <p:sldId id="270"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47" d="100"/>
          <a:sy n="47" d="100"/>
        </p:scale>
        <p:origin x="77"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4:25:39.219"/>
    </inkml:context>
    <inkml:brush xml:id="br0">
      <inkml:brushProperty name="width" value="0.025" units="cm"/>
      <inkml:brushProperty name="height" value="0.025" units="cm"/>
      <inkml:brushProperty name="color" value="#E71224"/>
    </inkml:brush>
  </inkml:definitions>
  <inkml:trace contextRef="#ctx0" brushRef="#br0">44 57 29790,'0'0'763,"0"0"-363,0 0 13,0 0-189,0 0-79,-1-4 17,-5-15 231,11 35 49,12 38-424,-3 1-1,0 8-17,10 42 0,-18-77 0,-4-17-1,1-1-1,0 1 1,0-1 0,2 4 1,-4-26-633,-4 0-554</inkml:trace>
  <inkml:trace contextRef="#ctx0" brushRef="#br0" timeOffset="1439.136">34 18 30302,'0'0'635,"0"0"37,0 0-274,0 0-172,0 0-52,0 0-169,0-1 0,0 1 1,0 0-1,0 0 0,0 0 0,0 0 1,0 0-1,0 0 0,0 0 0,0 0 1,0 0-1,0 0 0,0-1 0,0 1 1,0 0-1,0 0 0,0 0 0,0 0 1,-1 0-1,1 0 0,0 0 0,0 0 0,0 0 1,0 0-1,0 0 0,0 0 0,0 0 1,0 0-1,0 0 0,0 0 0,0-1 1,0 1-1,-1 0 0,1 0 0,0 0 1,0 0-1,0 0 0,0 0 0,0 0 1,0 0-1,0 0 0,0 0 0,0 0 1,0 0-1,-1 0 0,1 0 0,0 1 1,0-1-1,0 0 0,0 0 0,0 0 1,0 0-1,0 0 0,0 0 0,0 0 1,0 0-1,0 0 0,0 0 0,-1 0-5,-28 92 0,34-124-338,-4 26 274,-1 1 0,1-1-1,0 0 1,0 1 0,1 0-1,0-1 1,0 1 0,0 0-1,0 0 1,1 0 0,0 0-1,3-4 65,-6 9 43,1-1-1,0 1 1,0 0-1,0-1 0,0 1 1,-1 0-1,1 0 0,0 0 1,0 0-1,0-1 0,0 1 1,0 0-1,0 1 0,0-1 1,-1 0-1,1 0 0,0 0 1,0 0-1,0 1 1,0-1-1,-1 0 0,1 1 1,0-1-1,0 1 0,0-1-42,26 16-40,-16-9 105,-7-5-82,-3-2 2,0 0 0,0 1 0,0-1 0,0 1 0,0-1 0,0 1 0,0-1 0,0 1 0,0-1 0,0 1 0,-1 0 0,1-1 0,0 1 0,0 0 0,-1 0 0,1 0 0,0-1 0,-1 1 0,1 0 15,-1 1-838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32:23.702"/>
    </inkml:context>
    <inkml:brush xml:id="br0">
      <inkml:brushProperty name="width" value="0.025" units="cm"/>
      <inkml:brushProperty name="height" value="0.025" units="cm"/>
      <inkml:brushProperty name="color" value="#E71224"/>
    </inkml:brush>
  </inkml:definitions>
  <inkml:trace contextRef="#ctx0" brushRef="#br0">133 980 32479,'0'0'64,"0"0"-48,0 0 48,0 0 0,30 5-48,-16-5 0,0-1-16,-1-2 16,-1 0-16,-1 0 0,-2 2-16,-1-2 0,-2 0-64,-2 1-240,-1-1-1169</inkml:trace>
  <inkml:trace contextRef="#ctx0" brushRef="#br0" timeOffset="360.382">201 866 32479,'0'0'48,"0"0"53,0 0-34,0 0-43,-1 6-11,-1 11-12,0 0-1,2 0 0,0 0 0,1 1 1,1-1-1,0 0 0,1 0 0,1 0 1,1-1-1,0 1 0,7 13 0,-11-29-3,-1 1 1,1-1-1,-1 0 1,1 0-1,0 0 0,-1 0 1,1 0-1,0 0 0,0 0 1,0 0-1,0 0 1,0 0-1,0 0 0,0 0 1,0-1-1,0 1 1,0 0-1,0-1 0,0 1 1,1-1-1,-1 1 1,0-1-1,0 0 0,1 1 1,0-1 2,0 0 4,-1-1 0,1 1 0,-1-1 1,1 0-1,-1 0 0,0 1 0,1-1 1,-1 0-1,0 0 0,1 0 0,-1 0 1,0-1-1,0 1 0,0 0 0,0 0 0,0-1 1,0 1-1,-1 0-4,7-12-325,0 1-1,-2 0 1,0-1 0,2-7 325,-5 15-361,5-14-2582</inkml:trace>
  <inkml:trace contextRef="#ctx0" brushRef="#br0" timeOffset="706.968">329 869 30814,'0'0'1115,"0"0"-725,0 0-198,0 0-77,1 5-70,19 101 20,-13-63-66,11 37 1,-16-80-44,1-10 17,4-29 3,1-2 4,-8 40 20,0-1 0,0 1-1,1-1 1,-1 1-1,1-1 1,-1 1 0,1-1-1,0 1 1,-1 0 0,1-1-1,0 1 1,0 0-1,0 0 1,0 0 0,0 0-1,0 0 1,0 0 0,0 0-1,1 0 1,-1 0 0,0 0-1,0 0 1,1 1-1,-1-1 1,1 1 3,-1 0-1,0 1 0,1-1 0,-1 0 0,0 1 1,0-1-1,1 1 0,-1-1 0,0 1 0,0 0 0,0-1 1,0 1-1,1 0 0,-1 0 0,0 0 0,-1 0 1,1 0-1,0 0 0,0 0 0,0 0 0,0 0 1,-1 0-1,1 0 0,-1 1 0,1-1 0,0 1-2,3 8 10,0 1 0,0-1 0,-1 1 0,-1-1 0,1 3-10,12 41-23,-10-51-924,-3-6-1908</inkml:trace>
  <inkml:trace contextRef="#ctx0" brushRef="#br0" timeOffset="1127.762">565 983 31727,'0'0'576,"0"0"-429,0 0-46,2 5-26,0-3-72,-1 0 1,1 1 0,0-1-1,-1 0 1,1 0-1,0 0 1,0 0 0,0 0-1,1 0 1,-1 0 0,0-1-1,3 2-3,-4-3 0,0 1-1,0-1 1,0 1 0,0-1-1,0 0 1,0 0 0,1 1-1,-1-1 1,0 0 0,0 0-1,0 0 1,0 0-1,0 0 1,1-1 0,-1 1-1,0 0 1,0 0 0,0-1-1,0 1 1,0-1 0,0 1-1,0-1 1,0 1-1,0-1 1,0 0 0,0 1-1,0-1 1,0 0 0,-1 0-1,1 0 1,0 1 0,-1-1-1,1 0 1,0 0-1,-1 0 1,1 0 0,-1 0-1,1 0 1,-1-1 0,1-1-3,0 0 0,0 1-1,0-1 1,0 0 0,0 0 0,-1 0 0,0 0 0,1 0-1,-1 0 1,0 0 0,-1 0 0,1 0 0,0 0 0,-2-2 3,2 4 1,0 0 1,0 0 0,-1 0 0,1 0-1,-1 0 1,1 0 0,-1 0 0,1 0-1,-1 0 1,0 0 0,1 1 0,-1-1-1,0 0 1,0 0 0,1 1 0,-1-1-1,0 0 1,0 1 0,0-1 0,0 1-1,0-1 1,0 1 0,0 0 0,0-1 0,0 1-1,0 0 1,0 0 0,0-1 0,0 1-1,0 0 1,0 0 0,0 0 0,0 0-1,-1 1 1,1-1 0,0 0 0,0 0-1,0 1 1,0-1 0,0 0 0,0 1-1,0-1-1,-1 2 3,0-1 0,0 1-1,0-1 1,0 1 0,0-1 0,0 1-1,1 0 1,-1 0 0,0 0 0,1 0-1,0 0 1,-1 0 0,1 1-1,0-1 1,0 0 0,0 1 0,1-1-1,-1 1 1,0-1 0,1 0 0,0 1-1,-1-1 1,1 3-3,-1 4 4,1 0 0,0 0 0,0 1 0,1-1 0,1 9-4,0-13 0,-1 0 0,1 0 0,0-1 0,0 1 0,0 0 0,1 0 0,0-1 0,0 0 0,0 1 0,1 0 0,-3-4 0,0 0 0,-1 0 0,1 0 0,0 0 0,0-1 0,0 1 0,0 0-1,0 0 1,0 0 0,0-1 0,0 1 0,1-1 0,-1 1 0,0-1-1,0 1 1,0-1 0,1 1 0,-1-1 0,0 0 0,1 0 0,-1 0 0,0 0-1,0 0 1,1 0 0,-1 0 0,0 0 0,1-1 0,-1 1 0,0 0-1,0-1 1,1 1 0,-1-1 0,0 1 0,0-1 0,0 0 0,0 1-1,0-1 1,0 0 0,0 0 0,0 0 0,0 0 0,0 0 0,0 0 0,4-6-39,0 0 0,0 0 0,-1-1 0,0 0 1,1-1 38,0-3-281,4-5-888</inkml:trace>
  <inkml:trace contextRef="#ctx0" brushRef="#br0" timeOffset="-1351.606">3667 104 29373,'0'0'3090,"0"0"-3042,0 0 64,-2 24-48,2-9-48,0 2 0,0 3 0,1 1-16,-1 0 0,0-1 0,0-3 0,0-5 0,0-5-16,0-4-48,0-3-160,0-8-1217</inkml:trace>
  <inkml:trace contextRef="#ctx0" brushRef="#br0" timeOffset="-980.729">3645 27 31951,'0'0'160,"0"0"-160,0 0-16,0 0-849</inkml:trace>
  <inkml:trace contextRef="#ctx0" brushRef="#br0" timeOffset="-638.461">3767 83 32319,'1'6'136,"27"173"61,-29-193-200,-1 0 0,2 0 1,0 0-1,0 0 0,2-2 3,-1 10 0,-1 1 0,1 0 0,1-1 0,-1 1 0,1 0 0,0 0 0,0 0 0,0 0 1,1 1-1,-1-1 0,1 1 0,1-1 0,-1 1 0,4-4 0,-6 7 1,-1 1-1,1-1 1,0 0-1,0 0 1,0 0 0,0 1-1,0-1 1,0 0-1,0 1 1,0-1 0,0 1-1,0 0 1,0-1 0,0 1-1,0 0 1,0-1-1,0 1 1,1 0 0,-1 0-1,0 0 1,0 0-1,0 0 1,0 0 0,1 0-1,-1 1 1,0-1 0,0 0-1,0 1 1,0-1-1,0 0 1,0 1 0,0-1-1,0 1 1,0 0-1,0-1 1,0 1 0,0 0-1,0 0 1,-1 0 0,1-1-1,0 1 1,0 0-1,-1 0 1,1 0 0,-1 0-1,1 0 1,-1 0-1,1 0 1,-1 0 0,1 1-1,-1-1 0,4 8 10,-1 1 0,0 0 0,0 0-1,-1 0 1,0 1-10,3 36 16,-4-34-17,0 1-1,1 0 1,1 0 0,1 1 1,-1-13-334,-3-8-624</inkml:trace>
  <inkml:trace contextRef="#ctx0" brushRef="#br0" timeOffset="-4900.013">2191 259 31903,'0'0'184,"0"0"125,-3-4-119,1 1-179,0 1 0,-1-1 1,1 1-1,0 0 1,-1 0-1,1 0 0,-1 0 1,0 0-1,0 1 1,-2-2-12,3 2 1,1 1 0,-1 0 0,1 0 1,-1-1-1,1 1 0,-1 0 1,0 0-1,1 0 0,-1 0 0,1 1 1,-1-1-1,1 0 0,-1 1 0,1-1 1,-1 1-1,1-1 0,0 1 0,-1 0 1,1-1-1,0 1 0,-1 0 0,1 0 1,0 0-1,0 0 0,0 0 0,0 1 1,0-1-1,-1 1-1,-2 4 2,0 0 0,0 1-1,0-1 1,1 1 0,0-1 0,1 1-1,-1 0 1,1 0 0,1 1 0,-1-1 0,1 0-1,0 0 1,1 1 0,0-1 0,0 0-1,1 1 1,0-1 0,0 0-2,-1-5-1,0-1 0,0 0 0,0 0 0,0 1 0,0-1 0,1 0 0,-1 0 0,0 0 0,1 1 0,-1-1 0,1 0 0,0 0-1,-1 0 1,1 0 0,0 0 0,-1 0 0,1 0 0,0 0 0,0 0 0,0 0 0,0-1 0,0 1 0,0 0 0,0-1 0,0 1 0,0 0 0,0-1 0,1 1 0,-1-1 0,0 0 0,0 1 0,1-1 0,-1 0 0,0 0 0,0 0 0,0 0-1,1 0 1,-1 0 0,0 0 0,0 0 0,1 0 0,-1-1 0,0 1 0,0 0 0,1-1 1,1 0-5,0-1 1,1 0-1,-1 0 1,0 0-1,0 0 0,0-1 1,0 1-1,-1-1 0,1 1 1,-1-1-1,1 0 0,-1 0 1,0 0-1,1-3 5,3-8-13,0 0 1,-1-1-1,-1 0 1,-1 0-1,1-4 13,1-6 15,-5 32-2,0-1 1,0 0-1,0 1 0,1-1 1,0 0-1,1 1 1,0 2-14,3 18 5,-3-16-2,4 27 0,-2 0-1,-1 0 1,-2 0-1,-1 0 1,-6 32-3,6-67 0,-1-1 1,1 1-1,-1 0 1,1-1 0,-1 1-1,0-1 1,0 1-1,-1-1 1,1 0 0,0 1-1,-1-1 1,1 0-1,-1 0 1,0 0-1,0 0 1,0 0 0,0 0-1,0-1 1,-2 2-1,2-2-1,0-1 0,1 1 0,-1-1 0,0 1 0,0-1 0,0 0 0,0 0 0,1 0 0,-1 0 0,0 0 0,0-1 0,0 1 0,0 0 0,1-1 0,-1 0 0,0 1 0,0-1 0,1 0 0,-1 0 0,1 0 0,-1 0 0,0 0 0,1 0 1,0 0-1,-1 0 0,1-1 0,0 1 0,-1-2 1,-3-3-118,0 0 1,0 0 0,1-1 0,0 0 0,0 0 0,1 0 0,0 0-1,0 0 1,1-1 0,-1 1 0,2-1 0,-1 0 0,1 0-1,0 1 1,1-1 0,0 0 0,0 0 0,1 0 0,0 0 0,0 1-1,1-1 1,0 0 0,0 0 117,10-21-7024</inkml:trace>
  <inkml:trace contextRef="#ctx0" brushRef="#br0" timeOffset="-4009.161">2290 230 31695,'0'0'304,"0"0"-56,0 0-16,0 0-128,0 4-67,2 21-12,2-1 0,0 1-1,2-1 1,2 6-25,-4-102-19,-4 66 16,0 0 0,0 0 1,1 1-1,0-1 0,0 0 0,0 1 0,1-1 0,0 1 0,0-1 0,2-3 3,-3 8-3,-1 0 0,1 0 0,0 0-1,0 0 1,0 0 0,0 0 0,0 0-1,0 0 1,0 1 0,0-1 0,0 0 0,0 1-1,0-1 1,0 0 0,1 1 0,-1-1 0,0 1-1,0 0 1,2-1 3,-1 1-8,0 0 0,0 0 1,0 1-1,0-1 0,0 1 0,1-1 0,-1 1 0,0-1 0,0 1 0,0 0 1,0 0-1,0 0 0,-1 0 0,1 1 0,0-1 0,0 0 8,23 22-8,-22-19 10,0-1 0,0 1 0,0-1 1,0 0-1,1 0 0,-1-1 0,1 1 0,0-1 1,0 1-1,0-1 0,0 0 0,0-1 0,0 1 1,1-1-1,-1 0 0,4 1-2,-6-3 1,0 0 0,0 1-1,0-1 1,0 0 0,0-1 0,-1 1 0,1 0 0,0 0-1,-1-1 1,1 1 0,-1-1 0,0 1 0,1-1 0,-1 0-1,0 0 1,0 1 0,0-1 0,0 0 0,0 0 0,-1 0-1,1 0 1,0 0 0,-1 0 0,1-2-1,-1 3 1,1 0 0,-1 0 0,1-1 0,-1 1 1,0 0-1,1-1 0,-1 1 0,0 0 0,0-1 0,0 1 0,0 0 0,0-1 1,0 1-1,-1 0 0,1-1 0,0 1 0,-1 0 0,1 0 0,0-1 0,-1 1 1,0 0-1,1 0 0,-1 0 0,0 0 0,0 0 0,1 0 0,-1 0 1,0 0-1,0 0 0,0 0 0,0 0 0,0 0 0,0 0 0,-1 1 0,1-1 1,0 1-1,0-1 0,0 1 0,-1-1-1,1 1 5,-1 0 0,0-1 0,0 1 0,1 0 1,-1 0-1,0 1 0,1-1 0,-1 0 0,0 0 0,1 1 1,-1-1-1,0 1 0,1 0 0,-1-1 0,1 1 0,-1 0 0,1 0 1,-1 0-1,1 0 0,0 0 0,-1 0 0,1 0 0,-1 2-5,0-1 3,0 1 1,0 1-1,1-1 0,-1 0 0,1 0 0,0 0 0,-1 1 0,1-1 0,1 1 1,-1-1-1,0 4-3,1-1 2,-1 1 1,1-1 0,0 1-1,0 0 1,1-1-1,0 1 1,0-1 0,1 1-1,0-1 1,0 0-1,0 0 1,1 0 0,0 1-3,-2-5 0,0 0 0,0 0 0,1 0 0,-1 0 0,1-1 0,-1 1 0,1 0 0,0-1 0,-1 1 0,1-1 1,0 0-1,0 1 0,0-1 0,0 0 0,0 0 0,0 0 0,0-1 0,1 1 0,-1 0 0,0-1 0,0 0 0,1 1 1,-1-1-1,0 0 0,1 0 0,1 0 0,-1-1-41,0 0 1,-1-1-1,1 1 1,0 0-1,0-1 0,-1 1 1,1-1-1,-1 0 1,1 0-1,-1 0 1,0 0-1,0 0 1,0-1-1,0 1 1,0-1-1,0 1 0,-1-1 1,1 0-1,0-1 41,5-11-1115</inkml:trace>
  <inkml:trace contextRef="#ctx0" brushRef="#br0" timeOffset="-3638.112">2607 265 32191,'0'0'48,"0"0"117,0 0-31,5 2-97,-4-1-36,1 0-1,-1 0 1,1-1-1,-1 1 1,1-1-1,-1 1 1,1-1 0,0 0-1,-1 1 1,1-1-1,0 0 1,-1 0 0,1 0-1,0-1 1,-1 1-1,1 0 1,-1-1 0,1 1-1,0-1 0,0 0-7,0-1-1,1 1 1,-1-1-1,0 0 1,-1 1-1,1-1 1,0 0-1,0-1 1,-1 1-1,1 0 1,-1 0 0,0-1-1,0 1 1,1-2 7,-1 1-6,1 0 1,-1 0 0,-1-1-1,1 1 1,0 0 0,-1-1 0,0 1-1,1 0 1,-1-1 0,0 1-1,-1-2 6,1 4 5,0 1 0,0-1 0,0 0 0,-1 0 0,1 1-1,0-1 1,0 0 0,-1 1 0,1-1 0,0 0-1,-1 1 1,1-1 0,-1 1 0,1-1 0,-1 0 0,1 1-1,-1-1 1,1 1 0,-1-1 0,1 1 0,-1 0 0,0-1-1,1 1 1,-1 0 0,0-1 0,1 1 0,-1 0-1,0 0 1,1-1 0,-1 1 0,0 0 0,0 0 0,1 0-1,-1 0 1,0 0 0,0 0 0,1 0 0,-1 0-1,0 1 1,0-1 0,1 0 0,-1 0 0,0 1 0,1-1-1,-1 0 1,0 1 0,1-1 0,-1 0 0,1 1 0,-1-1-1,0 1 1,1-1 0,-1 1-5,-1 1 3,-1 0 0,1 1 0,-1-1 0,1 1 0,0-1 0,0 1 0,1 0 0,-1 0 0,0 0 0,1 0 0,0 0 0,-1 0 1,1 0-1,0 0 0,1 0 0,-1 0 0,1 1 0,-1-1 0,1 0 0,0 4-3,0 1 4,0 1 0,0 0-1,1-1 1,0 1 0,1 0 0,-1-1 0,3 4-4,-2-6-1,0-1 1,1 0-1,-1 0 1,1 0-1,1 0 1,-1-1-1,1 1 1,-1-1-1,4 2 1,-7-5-1,1 0 0,0 0 0,0 0 0,0 0 0,0-1-1,0 1 1,0 0 0,0-1 0,0 1 0,1-1 0,-1 1 0,0-1-1,0 1 1,0-1 0,1 0 0,-1 0 0,0 1 0,0-1 0,0 0-1,1 0 1,-1 0 0,0-1 0,0 1 0,1 0 0,-1 0 0,0-1 0,0 1-1,1 0 1,-1-1 0,0 0 0,0 1 0,0-1 0,0 1 0,0-1-1,0 0 1,0 0 0,0 0 0,0 0 0,0 1 0,-1-1 0,1 0-1,0-1 1,-1 1 0,1 0 0,0 0 1,21-43-371,-12 18-435</inkml:trace>
  <inkml:trace contextRef="#ctx0" brushRef="#br0" timeOffset="-3243.92">2777 183 32143,'0'0'208,"0"0"-48,0 0-32,0 0-96,0 0-16,0 0 0,16 6 0,-6-6-16,-1 0 16,0 0-16,1-5-16,-1-1 0,1-3 0,-2 2-80,-2 1-224,-3 3-769</inkml:trace>
  <inkml:trace contextRef="#ctx0" brushRef="#br0" timeOffset="-2890.626">2804 115 32271,'0'0'104,"0"0"75,0 0-73,0 0-66,-1 6-21,0 18-12,1 0 0,1 0 0,2 0-1,0 0 1,1-1 0,1 1 0,6 12-7,-11-34-1,0 0 0,1-1 1,-1 1-1,1 0 0,-1 0 0,1-1 0,0 1 1,0 0-1,0-1 0,0 1 0,0-1 0,0 1 1,0-1-1,0 0 0,1 1 0,-1-1 0,1 0 0,-1 0 1,1 0-1,-1 0 0,1 0 0,-1 0 0,1 0 1,0 0 0,-1-2-10,1 1 1,-1-1-1,1 1 1,-1-1 0,1 1-1,-1-1 1,0 1-1,1-1 1,-1 0 0,0 0-1,0 0 1,0 0-1,1 0 1,-1 0 0,0 0-1,0 0 1,0-1-1,-1 1 1,1 0 0,0 0-1,0-1 1,-1 1-1,1-1 1,-1 1-1,1 0 1,-1-1 0,0 1-1,1-2 10,5-18-491,0 0-640</inkml:trace>
  <inkml:trace contextRef="#ctx0" brushRef="#br0" timeOffset="-2558.465">2925 223 31518,'0'0'374,"0"0"-57,4 5-87,-2-3-212,1 1 0,0 0 0,0-1 0,0 1 0,0-1 0,0 0 0,0 0-1,0 0 1,3 1-18,-5-2 1,1-1 0,-1 1 0,1-1 0,0 0 0,-1 0 0,1 1 0,-1-1-1,1 0 1,-1 0 0,1 0 0,0-1 0,-1 1 0,1 0 0,-1-1-1,1 1 1,-1-1 0,1 1 0,-1-1 0,1 1 0,-1-1 0,0 0 0,1 0-1,-1 0 1,0 0 0,0 0 0,0 0 0,0 0 0,0 0 0,1-2-1,2-2-9,0 0 1,-1 0-1,0-1 1,0 0 0,-1 1-1,1-1 1,0-4 8,-3 8-1,1 0 1,-1 1 0,1-1 0,-1 0-1,0 0 1,0 0 0,0 1-1,0-1 1,0 0 0,0 0-1,-1 0 1,1 1 0,-1-2 0,1 3 3,0-1 0,-1 0 1,1 0-1,-1 1 1,1-1-1,-1 0 1,0 1-1,1-1 0,-1 1 1,0-1-1,1 0 1,-1 1-1,0 0 1,0-1-1,1 1 0,-1-1 1,0 1-1,0 0 1,0 0-1,1-1 0,-1 1 1,0 0-1,0 0 1,0 0-1,0 0 1,0 0-1,0 0-3,-1 0 3,1 1-1,-1-1 1,0 1 0,1-1 0,-1 1-1,1 0 1,-1 0 0,1-1-1,-1 1 1,1 0 0,0 0 0,-1 1-1,1-1 1,0 0 0,0 0 0,0 1-1,0-1 1,0 0 0,0 1-1,0-1 1,0 1 0,1-1 0,-1 1-1,0 0 1,1-1 0,0 1 0,-1 0-1,1-1 1,0 1 0,0 0-3,-7 55-2,7-56 1,0 13 7,0-1 0,1 1 0,1 0 0,0 1-6,-1-12 1,-1 1 0,1-1 0,1 1 0,-1-1 0,0 0 0,1 1 0,0-1 0,1 3-1,-2-5-2,0 0 1,0 0-1,0 0 0,0 0 0,0 0 1,0 0-1,0-1 0,1 1 0,-1 0 1,0 0-1,0-1 0,1 1 1,-1-1-1,0 1 0,1-1 0,-1 0 1,0 1-1,1-1 0,-1 0 0,0 0 1,2 0 1,-2 0-4,0-1 1,0 1-1,0 0 1,0-1-1,0 1 1,0-1-1,0 1 1,0-1 0,0 0-1,0 1 1,0-1-1,0 0 1,-1 1-1,1-1 1,0 0-1,0 0 1,-1 0-1,1 0 1,-1 0 0,1-1 3,12-25-286,-8 17-154,6-12-1497</inkml:trace>
  <inkml:trace contextRef="#ctx0" brushRef="#br0" timeOffset="-2087.797">3226 163 31839,'0'0'264,"-1"-4"-131,1 2-105,0 0 0,0 0 0,-1 0-1,1 0 1,-1 0 0,1 0 0,-1 0 0,0 1 0,1-1 0,-1 0-1,0 0 1,0 1 0,-1-1 0,1 0 0,0 1-28,0 0 3,0 1 1,0-1-1,0 1 1,0-1-1,0 1 0,0-1 1,0 1-1,0 0 1,-1 0-1,1 0 1,0-1-1,0 1 0,0 0 1,0 0-1,0 1 1,0-1-1,0 0 1,-1 0-1,1 0 0,0 1 1,0-1-1,0 1 1,0-1-1,0 1 1,0-1-1,0 1 0,0-1 1,0 1-1,1 0 1,-1 0-1,0-1 1,0 1-1,0 1-3,-3 1 0,1 1 0,0 0 0,-1 0 0,1 1 0,1-1 0,-1 0 0,1 1 0,0 0 0,0 0 0,0-1 0,0 1 0,1 0 0,0 0 0,0 1 0,1-1 0,-1 2 0,0 1 0,1-1 0,0 1 0,0-1 0,0 1 0,1 0 0,0-1 0,1 1 0,-1-1 0,2 0 0,1 7 0,-3-12 0,0 0 0,0 0 1,0-1-1,0 1 0,1 0 0,-1 0 1,0-1-1,1 1 0,-1-1 0,1 1 1,-1-1-1,1 0 0,0 1 0,1 0 0,-2-2 0,0 0 0,0 1-1,0-1 1,0 0-1,0 0 1,1 1-1,-1-1 1,0 0-1,0 0 1,0 0-1,0 0 1,0-1-1,0 1 1,0 0 0,1 0-1,-1-1 1,0 1-1,0-1 1,1 0 0,1-1-4,0 0 1,1-1 0,-1 1 0,0-1-1,0 0 1,-1 0 0,1 0-1,-1-1 1,1 1 0,-1-1 0,0 1-1,0-1 1,0-1 3,5-12-9,0-1 0,-1 0 1,-1 0-1,-1 0 0,0-1 0,-2 0 0,0 0 0,-1 0 1,-1 0-1,0 0 0,-2 1 0,0-1 0,-2-6 9,-4 7 91,5 31-55,1 32-27,2-45-9,0 48 7,2 0 0,2-1-1,2 1 1,10 40-7,-7-66 5,-5-17-96,-2-15-210,-1-4-481</inkml:trace>
  <inkml:trace contextRef="#ctx0" brushRef="#br0" timeOffset="-6244.033">1628 257 31679,'0'0'272,"0"0"-96,0 0 112,0 0-144,0 0-80,10 32-16,-8-16-32,-1 1 0,0 0-16,0 0 0,-1 0 0,0-2 0,0-2-32,0-4-16,0-5-112,1-4-240,-1-2-881</inkml:trace>
  <inkml:trace contextRef="#ctx0" brushRef="#br0" timeOffset="-5916.607">1633 179 32191,'0'0'32,"0"0"-16,0 0-16,0 0-208,0 0-849,0 0-3985</inkml:trace>
  <inkml:trace contextRef="#ctx0" brushRef="#br0" timeOffset="-5571.924">1777 239 32239,'0'0'42,"0"0"95,-4-1-41,-1 0-97,-24-1 77,28 2-75,1 1 1,-1-1-1,0 0 0,1 1 0,-1-1 1,0 0-1,1 1 0,-1-1 0,0 1 1,1 0-1,-1-1 0,1 1 0,-1-1 1,1 1-1,-1 0 0,1-1 0,-1 1 1,1 0-1,0-1 0,-1 1 0,1 0 1,0 0-1,0-1 0,0 1 0,-1 0 0,1 0 1,0 0-1,0-1 0,0 1 0,0 0 1,0 0-1,1-1 0,-1 1 0,0 0 1,0 0-1,0 0 0,1-1 0,-1 1 1,0 0-1,1 0-1,2 7 4,0-1-1,0 1 1,1-1 0,0 0-1,0 0 1,0 0-1,3 2-3,-3-5 4,0 1-1,-1-1 0,0 1 0,0 0 1,0 0-1,0 0 0,-1 1 0,0-1 1,0 0-1,0 1 0,-1 0 0,0-1 1,0 1-1,0 0 0,-1 0 0,0 1-3,0-6 0,0 0 0,0 0 0,0-1 0,0 1 0,-1 0-1,1-1 1,0 1 0,0 0 0,-1-1 0,1 1 0,0 0 0,-1-1 0,1 1-1,-1 0 1,1-1 0,-1 1 0,1-1 0,-1 1 0,1-1 0,-1 1-1,0-1 1,1 0 0,-1 1 0,0-1 0,1 0 0,-1 1 0,0-1 0,1 0-1,-1 0 1,0 0 0,0 0 0,1 0 0,-1 1 0,0-1 0,0 0-1,1-1 1,-1 1 0,0 0 0,0 0 0,0 0-7,-1 0-1,1-1 1,0 1-1,-1-1 1,1 1-1,0-1 1,-1 1-1,1-1 1,0 0-1,0 1 1,0-1-1,-1 0 1,1 0-1,0 0 1,0 0-1,0 0 1,0 0 0,0 0-1,1 0 1,-1-1 7,-5-29-3335,5 13-9468</inkml:trace>
  <inkml:trace contextRef="#ctx0" brushRef="#br0" timeOffset="-11650.55">28 63 19033,'0'0'5314,"0"0"-4770,0 0 65,0 0-609,0 0-497,0 0-2000,0 0-8196</inkml:trace>
  <inkml:trace contextRef="#ctx0" brushRef="#br0" timeOffset="-10384.295">18 62 27148,'0'0'1550,"0"0"-232,0 0-480,0 0-400,0 0-158,0-12 739,8 128-895,-6 36-124,1 17-9,-3-167-205,0-9-24,-1-11-591,0 0-822</inkml:trace>
  <inkml:trace contextRef="#ctx0" brushRef="#br0" timeOffset="-9880.178">1 72 31502,'0'0'134,"0"0"183,0 0-87,0 0-129,3-5-37,0 1-54,1 1-1,-1-1 1,1 1-1,0 0 1,0 0-1,0 0 1,1 0 0,-1 1-1,0 0 1,1 0-1,0 0 1,-1 0-1,1 1 1,0-1-1,0 1 1,0 1-1,0-1 1,0 1 0,0 0-10,-2-1 3,-1 1 1,1-1-1,0 1 1,-1 0-1,1 0 1,-1 0-1,1 0 1,-1 0-1,1 1 1,-1-1-1,1 1 0,-1 0 1,1 0-1,-1 0 1,0 0-1,1 0 1,-1 0-1,0 1 1,0-1-1,0 1 1,1 0-4,-1 0 3,0 1 0,-1 1 1,1-1-1,0 0 0,-1 0 1,0 1-1,0-1 0,0 1 1,0-1-1,0 1 0,-1-1 0,1 1 1,-1-1-1,0 1 0,0 0-3,0 5 14,-1-1-1,0 1 1,0-1-1,0 1 1,-1-1-1,0 0 1,-1 0-1,0 1 1,0-2-1,0 1 1,-1 0-1,-4 5-13,5-9-87,0 0 0,0 1 0,-1-1 0,1 0 0,-1-1 0,0 1 0,0-1 0,-1 1 0,1-1 0,-1 0 0,0-1 0,1 1-1,-1-1 1,0 0 0,0 0 0,0-1 0,-1 1 0,1-1 0,0 0 0,-5 0 87,6-1-3076</inkml:trace>
  <inkml:trace contextRef="#ctx0" brushRef="#br0" timeOffset="-9081.249">257 59 31550,'0'0'305,"0"0"-7,0 0-47,0 0-123,0 0-69,2 18 34,7 29-52,-2 0 0,-1 36-41,4 27 1,-8-92-19,3 16 58,-4-25-136,1-14-169,3-19-2195,0 11-4137</inkml:trace>
  <inkml:trace contextRef="#ctx0" brushRef="#br0" timeOffset="-8478.799">505 221 31422,'0'0'222,"0"0"199,0 0-141,-4-4-135,2 2-132,1 0 1,-1 0-1,0 0 1,0 1 0,0-1-1,0 0 1,0 1 0,0 0-1,0-1 1,-1 1-1,1 0 1,0 0 0,-3 0-14,4 1 2,-1 0 1,0 0 0,1 0-1,-1 0 1,0 0-1,1 0 1,-1 0 0,1 1-1,-1-1 1,0 1 0,1-1-1,-1 1 1,1 0-1,-1-1 1,1 1 0,0 0-1,-1 0 1,1 0 0,0 0-1,-1 0 1,1 0-1,0 1 1,0-1 0,0 0-1,0 1 1,0 0-3,-3 4 2,1-1-1,1 1 1,-1 0-1,1 0 1,0 0-1,0 1 1,0-1-1,1 0 1,0 1-1,1-1 1,-1 5-2,1-8-2,0 0 1,-1 0 0,1 0-1,0 0 1,1 0 0,-1 0-1,1 0 1,-1 0-1,1 0 1,0 0 0,0 0-1,0 0 1,0 0 0,1-1-1,-1 1 1,1 0 0,0-1-1,0 1 1,-1-1-1,2 0 1,-1 0 0,0 0-1,0 0 1,3 2 1,-4-3-5,1-1-1,-1 0 1,0 0-1,1 1 1,-1-1-1,1 0 1,-1 0-1,0 0 1,1 0-1,-1 0 1,0-1-1,1 1 1,-1 0-1,0-1 1,1 1-1,-1-1 1,0 1-1,0-1 1,0 0-1,1 1 1,-1-1 0,0 0-1,0 0 1,0 0-1,0 0 1,0 0-1,0 0 1,-1 0-1,1 0 1,0 0-1,0 0 1,-1 0-1,1-1 1,-1 1-1,1 0 1,0-1 5,4-9-40,0-1 1,-1 1 0,-1-1-1,1 1 40,-2 3-21,15-62 125,-17 69-35,1 32 102,-2-18-165,3 50 23,-1-57-33,0-1-1,0 1 1,0-1-1,0 0 0,1 1 1,-1-1-1,2 0 1,-1 0-1,0 0 0,1-1 5,-3-3-30,1-1 0,-1 1 0,0-1-1,1 0 1,-1 1 0,0-1 0,1 1-1,-1-1 1,1 0 0,-1 0 0,1 1-1,-1-1 1,0 0 0,1 0 0,-1 1 0,1-1-1,-1 0 1,1 0 0,0 0 0,-1 0-1,1 0 1,-1 0 0,1 0 0,0 0 30,4 0-1537</inkml:trace>
  <inkml:trace contextRef="#ctx0" brushRef="#br0" timeOffset="-7952.454">615 219 32255,'0'0'139,"0"0"26,0 0-64,0 0-61,0 4-24,1 16-14,6 47-1,-7-62-1,1 0 0,0 0 0,1-1-1,-1 1 1,1-1 0,0 1 0,0-1-1,0 1 1,1-1 0,-1 0 0,1 0-1,1 0 1,-4-3-1,0-1-1,1 1 0,-1-1 1,1 1-1,0-1 0,-1 1 1,1-1-1,-1 1 0,1-1 1,0 0-1,-1 1 0,1-1 1,0 0-1,-1 1 0,1-1 1,0 0-1,0 0 1,-1 0-1,1 0 0,0 0 1,-1 0-1,1 0 0,0 0 1,0 0-1,-1 0 0,1 0 1,0 0-1,0-1 0,-1 1 1,1 0-1,0-1 2,1 0-3,0 0 0,-1-1-1,1 1 1,-1-1 0,1 1 0,-1-1 0,0 0 0,0 0-1,0 0 1,0 1 0,1-3 3,15-49-55,-12 1 26,-4 33 53,0 15 21,0 5 30,3 16-67,11 46 12,-2 11-20,-10-55 3,-1 0 0,-1 1-1,-1-1 1,0 0 0,-2 0 0,-1 5-3,3-22-1,-1 1 1,1-1-1,-1 1 0,1-1 1,-1 1-1,0-1 0,0 0 1,0 1-1,0-1 0,-1 0 0,1 0 1,-1 0-1,1 0 0,-1 0 1,0 0-1,1 0 0,-1 0 1,0-1-1,0 1 0,-1-1 1,1 0-1,0 1 0,0-1 1,-1 0-1,1 0 0,0 0 1,-2 0 0,1-1-6,1 0 0,-1 0 0,1 0 0,0 0 0,-1-1 0,1 1 0,-1-1 0,1 1 0,0-1 0,-1 0 1,1 0-1,0 0 0,0 0 0,-1-1 0,1 1 0,0 0 0,0-1 0,1 1 0,-1-1 0,0 0 0,0 0 0,1 0 0,-1 0 1,1 0-1,0 0 0,0 0 0,-1 0 0,1-2 6,-3-3-101,1-1-1,0 0 1,0 0-1,1 0 1,0-3 101,-3-18-782</inkml:trace>
  <inkml:trace contextRef="#ctx0" brushRef="#br0" timeOffset="-7280.338">818 252 31342,'0'0'910,"0"0"-710,0 0-152,6 3 19,4 2-53,1-1 0,0 0 0,1 0-1,-1-1 1,0-1 0,7 1-14,-16-3 1,0 0-1,0 1 0,0-1 0,1 0 1,-1-1-1,0 1 0,0 0 0,0-1 1,0 1-1,0-1 0,0 1 1,1-1-1,-1 0 0,-1 0 0,1 0 1,0 0-1,2-2 0,-3 2-1,0-1 1,0 0-1,0 1 0,0-1 1,0 0-1,-1 0 0,1 0 1,-1 0-1,1 1 0,-1-1 1,1 0-1,-1 0 0,0 0 1,0 0-1,0 0 0,0 0 1,-1 0-1,1 0 0,0 0 1,-1 0-1,1 0 0,-1 0 1,0 0-1,0 0 1,1 1 1,0-1 1,-1 0-1,1 1 0,-1-1 0,1 0 1,-1 1-1,0-1 0,0 0 1,0 1-1,0 0 0,0-1 0,0 1 1,0-1-1,0 1 0,0 0 1,-1 0-1,1 0 0,0 0 0,-1 0 1,1 0-1,-1 0 0,1 0 1,-1 0-1,0 1 0,1-1 1,-1 1-1,0-1 0,0 1 0,1 0 1,-1-1-1,-1 1-1,1 1 2,0-1 0,-1 1-1,1-1 1,0 1 0,-1 0 0,1 0 0,0 0 0,0 0-1,0 0 1,-1 1 0,1-1 0,1 1 0,-1-1-1,0 1 1,0 0 0,1 0 0,-1 0 0,1 0 0,-1 0-1,1 0 1,0 0 0,0 0-2,-2 4 2,1-1-1,0 1 1,0 0 0,0 0-1,1 0 1,0 0 0,0 0-1,1 0 1,0 0 0,0 1 0,0-1-1,1 0 1,0 0 0,0 0-1,1 3-1,-1-4 1,0 0 0,1-1 0,0 1 0,-1-1 0,2 1 0,-1-1-1,0 0 1,1 0 0,0 0 0,0 0 0,0 0 0,0 0 0,1-1-1,-1 0 1,1 0 0,0 0 0,0 0 0,0 0 0,0-1 0,0 0-1,-1-1-2,-1-1 0,0 1 0,1-1 1,-1 0-1,1 0 0,-1 0 1,0 0-1,1-1 0,-1 1 0,0-1 1,1 1-1,-1-1 0,0 0 0,0 0 1,1 0-1,-1 0 0,0 0 0,0 0 1,0-1-1,0 1 0,-1-1 0,1 1 1,0-1-1,0 0 0,-1 0 1,1 0-1,-1 1 0,1-2 2,5-6-619,-1-1-1,0 1 1,0-1 0,-1 0-1,2-5 620,-1 0-3508</inkml:trace>
  <inkml:trace contextRef="#ctx0" brushRef="#br0" timeOffset="-6950.253">1042 214 30174,'0'0'856,"0"0"-55,0 0-375,0 0-215,2 4-85,5 17-100,-1-1 1,-1 1-1,-1 0 1,-1 0 0,-1 8-27,5 21 8,-11-121-43,4 64 35,1-1 1,-1 1-1,1 0 0,1 0 1,-1 0-1,1 0 0,0 1 1,1-1-1,1-3 0,-2 8-18,1-1-1,-1 1 1,0-1 0,1 1-1,0 0 1,-1 0 0,1 0-1,0 0 1,0 1 0,0-1-1,0 1 1,0 0 0,0 0-1,1 0 1,-1 0-1,0 0 1,1 1 0,-1-1-1,0 1 1,3 0 18,8-2-564,1-1-1258</inkml:trace>
  <inkml:trace contextRef="#ctx0" brushRef="#br0" timeOffset="3125.021">1288 750 30766,'0'0'342,"0"0"282,0 0-181,-1-4-203,0 2-233,1 0 0,0 1 0,-1-1 0,0 0 0,1 1 1,-1-1-1,0 1 0,0-1 0,0 1 0,0-1 0,0 1 0,0 0 0,0-1 0,0 1 1,-1 0-1,1 0 0,0 0 0,-1 0 0,1 0 0,-1 0 0,1 1 0,-1-1 0,0 0 1,1 1-1,-1-1 0,1 1 0,-1-1 0,0 1 0,0 0 0,1 0 0,-1 0 1,0 0-1,1 0 0,-1 0 0,0 0 0,0 1 0,1-1 0,-1 1 0,1-1 0,-1 1 1,0-1-1,1 1 0,-1 0 0,1 0 0,-1 0-7,-5 4 2,0-1 0,0 1 0,0 0 1,1 1-1,0-1 0,0 1 0,0 0 0,1 1 0,0 0 0,0-1 0,1 1 1,0 1-1,0-1 0,0 1 0,1 0 0,-1 3-2,2-4 0,-1 1 0,1 0 0,0 0 0,1 0-1,0 0 1,0 0 0,1 0 0,0 0 0,0 0 0,1 0 0,0 0 0,0 0-1,1 0 1,0 0 0,0 0 0,4 6 0,-5-11-2,1 0 0,-1 0-1,1 0 1,0 0 0,-1-1 0,1 1-1,1-1 1,-1 1 0,0-1 0,1 0-1,-1 0 1,1 0 0,-1 0 0,1 0-1,0-1 1,0 1 0,0-1 0,0 0-1,0 0 1,0 0 0,0 0 0,0 0-1,0-1 1,1 1 0,-1-1 0,0 0 0,0 0-1,1 0 1,-1 0 0,0-1 0,0 1-1,0-1 1,1 0 0,-1 0 0,0 0-1,0-1 1,0 1 0,0 0 0,-1-1-1,1 0 1,0 0 0,-1 0 0,1 0-1,-1 0 1,0 0 0,1-1 0,-1 1-1,0-1 1,-1 0 0,2-2 2,6-9-11,0 0 1,-2-1-1,0 0 0,4-12 11,-12 33 9,0-1 0,0 1 0,1 0 0,0-1-1,0 1 1,1-1 0,0 5-9,1 8 13,5 93-5,-2-67-2,-2-1 0,-2 1 0,-2-1 0,-3 9-6,3-49-1,1 0 1,-1-1-1,1 1 1,-1-1-1,0 1 0,0-1 1,0 1-1,0-1 1,0 1-1,-1-1 0,1 0 1,-1 0-1,1 0 1,-1 0-1,0 0 0,0 0 1,0 0-1,0 0 1,0-1-1,-1 1 0,1-1 1,0 0 0,0 0-1,0-1 1,0 1-1,0-1 0,0 1 1,0-1-1,-1 0 1,1 0-1,0 0 0,0 0 1,0 0-1,0 0 1,0-1-1,0 1 0,0-1 1,0 1-1,0-1 1,0 0-1,0 0 0,1 0 1,-1 0-1,0 0 1,0 0-1,1 0 0,-1-1 1,1 1-1,-1-1 1,1 1 0,-3-4-4,0 1 1,1 0-1,0-1 1,0 1-1,0-1 1,1 0 0,-1 0-1,1 0 1,0 0-1,0-1 1,1 1-1,0 0 1,0-1 0,0 1-1,1-1 1,-1 1-1,1-1 1,1 1-1,-1-1 1,1 1 0,0-1-1,0 1 1,1-3 3,0 0-40,1-1 1,0 1-1,0-1 1,1 1-1,0 0 1,0 1-1,1-1 0,0 1 1,0 0-1,1 0 1,0 0-1,0 1 1,1 0-1,1-1 40,6-3-800,-1 3-1356</inkml:trace>
  <inkml:trace contextRef="#ctx0" brushRef="#br0" timeOffset="3657.437">1443 902 31102,'0'0'646,"0"0"-289,0 0-66,0 0-141,-4 0-89,3-1-58,0 1 0,-1 0 0,1 0 0,0 0 0,0 1 0,0-1-1,-1 0 1,1 0 0,0 1 0,0-1 0,0 0 0,-1 1 0,1-1 0,0 1 0,0 0 0,0-1 0,0 1 0,0 0 0,0 0-3,-1 1 2,0 1 0,0 0 1,1-1-1,-1 1 1,1 0-1,0 0 0,0-1 1,0 1-1,0 1-2,-15 59 21,15-60-21,1 0 0,-1 0 0,1 0 0,0 0 0,0 0 0,0 0 0,0 0 0,0 0 0,1 1 0,-1-2 0,1 1 0,0 0 0,0 0 0,0 0 0,0 0 1,1 0-1,-1-1 0,1 1 0,1 1 0,-2-3-3,-1 0 1,1-1 0,0 1 0,0 0 0,-1-1-1,1 1 1,0-1 0,0 1 0,0-1 0,0 1-1,0-1 1,0 0 0,0 1 0,0-1 0,0 0-1,0 0 1,0 0 0,0 0 0,0 0 0,0 0-1,0 0 1,0 0 0,0 0 0,0 0 0,0 0-1,0-1 1,0 1 0,0-1 2,1 0-14,0 0 0,0-1 0,0 1-1,-1-1 1,1 1 0,0-1 0,-1 0 0,0 0 0,1 0 0,-1 0 0,0 0-1,1-1 15,3-8-127,0 0-1,-1 0 1,0-1-1,0-4 128,2-24-143,-4 17 245,0 19 153,-1 7 201,5 27-421,-4-18-40,0 1 1,1-1 0,1 0-1,0-1 1,3 8 4,0-12-1622,-4-7-4127</inkml:trace>
  <inkml:trace contextRef="#ctx0" brushRef="#br0" timeOffset="4517.633">1552 887 31166,'0'0'470,"0"0"26,0 0-243,0 0-170,2 6-8,36 124 85,-39-142-173,1-1 0,0 1 1,1-1-1,1 1 0,0-1 0,0 1 1,1 0-1,1 0 0,2-6 13,-5 16-2,-1 0 0,1 0 0,0 0 0,1 0 0,-1 0 1,0 0-1,0 0 0,1 0 0,-1 0 0,1 0 0,0 1 0,0-1 0,-1 0 0,1 1 2,-1 1 0,-1 0 0,1-1 0,-1 1 0,1 0-1,-1 0 1,0 0 0,1 0 0,-1 0 0,1 0 0,-1 0 0,1 0 0,-1 0 0,1 0 0,-1 0 0,1 0 0,-1 0-1,1 0 1,-1 0 0,1 0 0,-1 0 0,1 1 0,-1-1 0,0 0 0,1 0 0,-1 1 0,11 17 19,-7-4-3,-1 0 0,0 1 0,-1-1 0,-1 1 0,0 8-16,1 14 13,-2-50-27,2 1 0,-1 0 0,2-1 0,-1 1 0,2 0 0,0 1 0,0-1 1,1 1-1,6-11 14,-10 21 1,-1 0 1,1 0 0,-1 0 0,1 0-1,-1 1 1,1-1 0,0 0 0,0 0-1,-1 1 1,1-1 0,0 0 0,0 1-1,0-1 1,0 1 0,0-1 0,0 1-1,-1-1 1,1 1 0,0 0 0,0-1-1,1 1 1,-1 0 0,0 0 0,0 0-1,0 0 1,0 0-2,1 1 3,-1-1 0,1 1-1,-1 0 1,0-1 0,0 1-1,0 0 1,1 0 0,-1 0-1,0 0 1,0 0 0,0 0 0,0 0-1,0 1 1,-1-1 0,1 0-1,0 1-2,3 6 11,0 0-1,-1 0 1,0 0-1,-1 0 1,2 8-11,4 57 11,-7-72-345,0-6-728,1-6-2915</inkml:trace>
  <inkml:trace contextRef="#ctx0" brushRef="#br0" timeOffset="4863.825">1847 917 32127,'0'0'98,"4"3"111,-1-1-195,-1 1 1,1-2 0,0 1-1,0 0 1,0 0 0,0-1-1,0 1 1,0-1 0,0 0-15,-1-1-1,-1 0 1,0 0-1,1 1 0,-1-2 1,0 1-1,1 0 1,-1 0-1,0 0 1,1-1-1,-1 1 1,0 0-1,1-1 1,-1 1-1,0-1 1,0 0-1,0 1 1,1-1-1,-1 0 1,0 0-1,0 0 1,0 0-1,0 0 1,-1 0-1,1 0 0,0 0 1,0 0-1,0 0 1,-1-1 0,18-32-123,-17 32 127,0 0 0,0 0-1,-1 0 1,1 0 0,-1 0 0,1 0 0,-1 0 0,0 0 0,0 0 0,0 0 0,0 0 0,0 0 0,0 0 0,-1 0 0,1 0 0,-1 0 0,0-2-4,1 4 5,-1-1 0,1 1 0,-1-1 0,0 1 0,1-1 0,-1 1 0,1-1 0,-1 1 0,0 0 0,1-1 0,-1 1 0,0 0 0,1 0 0,-1 0 0,0-1 0,1 1 0,-1 0 0,0 0 0,0 0 0,1 0 0,-1 0 0,0 0 0,0 0 0,1 0 0,-1 1 0,0-1 0,1 0 0,-1 0 0,0 1 0,1-1 0,-1 0 0,0 1 0,1-1 0,-1 0 0,1 1 0,-1-1 0,0 1 0,1-1 0,-1 1 0,1-1 0,0 1 0,-1 0-5,-21 23 27,18-19-24,2 1-1,-1 0 0,1 0 1,-1 0-1,2 1 1,-1-1-1,1 0 0,0 1 1,0-1-1,0 1 1,1-1-1,0 1 0,1-1 1,0 1-1,0-1 0,0 1-2,-1-4 0,1 0 0,-1 0 0,1 0-1,0 0 1,0-1 0,0 1 0,0 0-1,0 0 1,1-1 0,-1 1 0,1-1 0,0 1-1,0-1 1,0 0 0,0 0 0,0 0-1,0 0 1,0 0 0,1 0 0,-1-1-1,1 1 1,-1-1 0,1 1 0,0-1-1,0 0 1,-1 0 0,1 0 0,0-1-1,0 1 1,0-1 0,0 1 0,0-1-1,0 0 1,0 0 0,0 0 0,0-1 0,-1 0-14,1 0 1,-1 0 0,0 0 0,1 0 0,-1-1 0,0 1-1,0-1 1,0 0 0,0 0 0,0 0 0,0 1-1,0-2 1,-1 1 0,1 0 0,-1 0 0,0 0-1,1-1 1,-1 1 0,0-1 0,0 1 0,-1-1-1,1-1 14,0 2-43,7-18-674</inkml:trace>
  <inkml:trace contextRef="#ctx0" brushRef="#br0" timeOffset="5679.544">2357 720 27180,'0'0'2780,"1"-4"-1712,-1-2-804,5-15 771,0 45-659,-2 83-341,-4-75-36,2 0 0,1 0 0,6 29 1,-7-60 0,0 1 0,0-1 0,0 0 0,0-1 0,0 1 0,0 0-1,0 0 1,0 0 0,1-1 0,-1 1 0,0 0 0,0-1 0,1 1 0,-1-1 0,0 1 0,1-1 0,-1 0 0,1 0 0,-1 0-1,0 0 1,1 0 0,-1 0 0,1 0 0,-1 0 0,0 0 0,1-1 0,39-4 29,-12 1-24,-22 3-52,-1 0 1,1 0 0,-1 0-1,1-1 1,-1 0 0,0 0-1,0 0 1,2-2 46,1-2-685</inkml:trace>
  <inkml:trace contextRef="#ctx0" brushRef="#br0" timeOffset="6051.779">2638 824 32415,'0'0'43,"0"0"90,0 0-48,0 0-58,0 0-11,-4-2-3,3 2-13,1-1 1,-1 1-1,1-1 0,-1 1 0,0 0 0,1-1 0,-1 1 0,0 0 0,1-1 0,-1 1 0,0 0 0,1 0 0,-1 0 1,0 0-1,0 0 0,1 0 0,-1 0 0,0 0 0,0 0 0,1 0 0,-1 0 0,0 0 0,1 0 0,-1 1 1,0-1-1,1 0 0,-1 0 0,0 1 0,1-1 0,-1 0 0,0 1 0,0 0 0,0 1 0,-1 1 0,1-1 0,-1 1 0,1 0 0,0 0 0,0 0 0,0 0 0,0-1 0,0 4 0,0 1 0,0 0 0,0 0 0,0 0 0,1 0 0,0 0 0,0 0 0,1 6 0,0-11 0,-1 0 0,0-1 0,0 1 0,1 0 0,-1-1 0,1 1 0,0 0 0,-1-1-1,1 1 1,0 0 0,0-1 0,0 0 0,0 1 0,0-1 0,0 1 0,1-1 0,-1 0 0,0 0 0,1 0-1,-1 0 1,0 0 0,1 0 0,0 0 0,-1 0 0,1 0 0,-1-1 0,1 1 0,0-1 0,0 1 0,-1-1 0,1 0-1,0 0 1,0 1 0,0-2-3,0 0 0,0 0 0,0 1 0,-1-1-1,1 0 1,0 0 0,-1 0 0,1-1 0,0 1-1,-1 0 1,0-1 0,1 1 0,-1-1 0,0 1-1,0-1 1,1 0 0,-1 1 0,-1-1 0,1 0-1,0 0 1,0 0 0,-1 0 0,1 0 0,-1 0 0,1 1-1,-1-1 1,0-2 3,2-1-2,-1-1-1,0 0 0,0 1 1,-1-1-1,0 0 1,0 0-1,0 0 1,0 1-1,-2-4 3,1 7-20,0 1-1,0 0 1,0-1 0,0 1-1,0 0 1,0 0-1,0 0 1,-1 0 0,1 0-1,-1 0 1,1 0 0,0 0-1,-1 1 1,0-1 0,1 0-1,-1 1 1,1-1-1,-1 1 1,0 0 0,1-1-1,-1 1 1,0 0 0,1 0-1,-1 0 1,0 0 0,1 1-1,-1-1 1,1 0-1,-1 1 1,0-1 0,1 1-1,-1-1 1,1 1 0,-1 0-1,1 0 1,-1 0 0,1-1-1,-1 2 21,-4 4-2011</inkml:trace>
  <inkml:trace contextRef="#ctx0" brushRef="#br0" timeOffset="6878.613">2870 803 31711,'0'0'162,"0"0"177,0 0-83,0 0-141,-5-3-59,4 1-54,0 1 0,0 0 0,0 0 0,0 0 0,0 1 0,0-1 0,-1 0 0,1 0 0,0 1 0,-1-1 0,1 0 0,0 1 1,-1-1-1,1 1 0,-1 0 0,1 0 0,-1-1 0,1 1 0,-1 0 0,1 0 0,0 0 0,-1 0 0,1 1 0,-1-1 0,1 0 0,-1 1 0,1-1 0,-1 1 0,1-1 0,0 1 0,-1 0 0,1-1 0,0 1 0,0 0 0,0 0 0,-1 0 1,1 0-1,0 0 0,0 0 0,0 0 0,0 0 0,1 1 0,-1-1 0,0 0 0,0 1 0,1-1 0,-1 1-2,-4 7 0,1-1 0,0 0 0,0 1 0,1 0 0,0 0 0,0 0 0,1 0 0,0 6 0,1-12 0,1 1 0,-1-1 0,1 0 0,0 0 0,0 1 0,0-1 0,1 0 0,-1 0 0,1 1 0,-1-1 0,1 0 0,0 0 0,0 0 0,1 0 0,-1 0 0,1 0 0,-1 0 0,1-1 0,0 1 0,0-1 0,0 1 0,0-1 0,1 1 0,-1-1 0,1 0 0,0 0 0,-2-1-1,0 0 0,0-1-1,0 1 1,0-1 0,0 0 0,0 1-1,0-1 1,0 0 0,0 1 0,0-1-1,0 0 1,0 0 0,0 0 0,0 0-1,0 0 1,0 0 0,0 0 0,0 0 0,0-1-1,0 1 1,0 0 0,0-1 0,0 1-1,0-1 1,0 1 1,1-1-4,0-1-1,-1 1 1,1-1-1,-1 1 1,1-1 0,-1 0-1,1 0 1,-1 1-1,0-1 1,0 0 0,0 0-1,0-1 5,4-9-22,-1-1-1,0 0 1,-1-1 0,0-1 22,0-1-3,1 0-23,-1 4 128,-2 34-21,-1-11-80,1 1-1,0-1 0,0 1 1,1-1-1,1 0 0,0 0 1,0 0-1,4 6 0,-7-16-4,0-1 1,0 1-1,0-1 1,1 1-1,-1-1 0,0 1 1,0-1-1,1 0 1,-1 1-1,0-1 0,1 1 1,-1-1-1,0 0 1,1 1-1,-1-1 0,0 0 1,1 1-1,-1-1 0,1 0 1,-1 0-1,1 1 1,-1-1-1,0 0 0,1 0 1,-1 0-1,1 0 1,-1 0-1,1 0 0,-1 0 1,1 0-1,-1 0 1,1 0 3,10-12-384,-3-5-318</inkml:trace>
  <inkml:trace contextRef="#ctx0" brushRef="#br0" timeOffset="7785.232">3106 808 30462,'0'0'456,"0"0"134,-2-4-107,2 2-445,-1 0 1,0 0 0,0 0 0,0 1-1,0-1 1,0 0 0,0 0-1,-1 1 1,1-1 0,0 1 0,-1-1-1,1 1 1,-1 0 0,-1-2-39,2 3 5,0 0 0,0-1 0,0 1 0,0-1-1,0 1 1,0 0 0,0 0 0,0 0 0,0-1 0,0 1 0,0 0 0,-1 0 0,1 1 0,0-1 0,0 0 0,0 0 0,0 0 0,0 1 0,0-1 0,0 0-1,0 1 1,0-1 0,0 1 0,0 0 0,0-1 0,1 1 0,-1-1 0,0 1 0,0 0 0,0 0 0,1 0 0,-1-1 0,1 1 0,-1 0 0,0 1-5,-3 5 1,1 0 1,-1 1-1,1-1 1,0 1-1,1 0 0,0 0 1,0 0-1,1 0 1,0 0-1,1 1 1,-1-1-1,2 0 1,-1 0-1,1 1 1,0-1-1,1 0 1,0 0-1,0 0 1,1-1-1,0 3-1,-2-9-1,-1 0 0,0-1 0,1 1 0,-1 0 0,1 0 0,-1-1 0,1 1 0,-1 0 0,1-1 0,-1 1 0,1-1-1,-1 1 1,1-1 0,0 1 0,0-1 0,-1 1 0,1-1 0,0 0 0,-1 1 0,1-1 0,0 0 0,0 0 0,0 1 0,-1-1 0,1 0 0,0 0 0,0 0 0,0 0 0,0 0 0,-1 0 0,2 0 1,0-1-3,-1 0 0,1 0 0,0 0 0,-1-1 0,1 1 0,-1 0 1,0 0-1,1-1 0,-1 1 0,0-1 0,0 1 0,0-1 0,1-1 3,4-7-23,-1-1 0,0 0 0,-1 0-1,0-1 24,3-7-29,-1-1 0,-1 1-1,0-1 1,-2 0 0,-1 0-1,0 0 1,-1-1-1,-2-13 30,-3 16 173,0 30-18,2 32-98,2-23-56,2 0 0,0-1 1,1 1-1,1-1 0,0 1 1,2-1-1,1-1 0,0 2-1,-7-22-10,0 1 0,0 0 1,0-1-1,1 1 0,-1 0 0,0-1 0,0 1 0,0 0 0,0-1 0,0 1 0,0 0 0,1 0 0,-1-1 0,0 1 0,0 0 1,0-1-1,1 1 0,-1 0 0,0 0 0,0 0 0,1-1 0,-1 1 0,0 0 0,0 0 0,1 0 0,-1 0 0,0 0 0,1-1 0,-1 1 1,0 0-1,1 0 0,-1 0 0,0 0 0,1 0 0,-1 0 0,0 0 0,0 0 0,1 0 0,-1 0 0,0 0 0,1 0 0,-1 0 1,0 1-1,1-1 0,-1 0 0,0 0 0,1 0 0,-1 0 0,0 0 0,0 1 0,1-1 0,-1 0 0,0 0 0,0 1 0,1-1 0,-1 0 1,0 0-1,0 1 0,0-1 0,0 0 0,1 0 0,-1 1 0,0-1 0,0 0 0,0 1 0,0-1 0,0 0 0,0 1 10,3-11-763</inkml:trace>
  <inkml:trace contextRef="#ctx0" brushRef="#br0" timeOffset="8128.777">3237 771 31550,'0'0'881,"0"0"-817,0 0 80,9 28-96,-5-14-32,1 3 0,-2 1-16,1-1 0,-1 0 0,-2-3-16,1-3-64,-1-5-160,0-5-961</inkml:trace>
  <inkml:trace contextRef="#ctx0" brushRef="#br0" timeOffset="8471.715">3254 713 32383,'0'0'64,"0"0"-16,0 0-48,0 0-16,0 0-432,0 0-1249</inkml:trace>
  <inkml:trace contextRef="#ctx0" brushRef="#br0" timeOffset="8802.509">3353 756 32191,'1'5'170,"2"14"-24,9 51 54,-6-46-197,-5-19-28,0-8-18,0-11 37,0-1 1,1 0-1,4-13 6,-6 25 0,0 1 0,1-1 0,-1 1 0,1-1 0,0 1 0,0 0 0,0-1 0,0 1 0,0 0 0,1-1 0,-1 1 0,0 0 0,1 0 0,0 0 0,0 1 0,-1-1 0,1 0 0,0 0 0,0 1 0,0 0 1,1-1-1,-1 1 0,0 0 0,1 0 0,-1 0 0,2 0 0,-3 1 1,1 0 1,0 1-1,-1-1 1,1 1-1,0-1 1,-1 1-1,1 0 1,-1-1-1,1 1 1,-1 0-1,1 0 1,-1 0 0,0 0-1,1 1 1,-1-1-1,0 0 1,0 0-1,0 1 1,0-1-1,0 1 1,0-1-1,0 1 1,0-1-1,-1 1 1,1-1-1,-1 1 1,1 0-1,-1 1-1,14 54 49,-13-49-47,7 56-263,-8-64-294</inkml:trace>
  <inkml:trace contextRef="#ctx0" brushRef="#br0" timeOffset="9144.893">3662 748 27645,'0'0'3932,"0"-5"-3073,-6-31-634,6 35-222,0 0 1,0 1 0,-1-1-1,1 0 1,0 1 0,-1-1-1,1 1 1,0-1 0,-1 0-1,1 1 1,-1-1-1,1 1 1,-1-1 0,1 1-1,-1-1 1,1 1 0,-1 0-1,1-1 1,-1 1 0,0 0-1,1-1 1,-1 1-4,0 0 1,0 0 0,0 0 0,0 1 0,0-1 0,0 0 0,0 0-1,0 1 1,0-1 0,0 1 0,1-1 0,-1 1 0,0-1 0,0 1 0,0-1 0,1 1 0,-1 0 0,0 0 0,1-1 0,-1 1 0,0 0 0,1 0 0,-1 0-1,-4 6 0,0 0 1,0 0-1,1 1 1,0 0-1,0 0 1,0 0-1,1 0 1,1 1-1,-1-1 1,1 1-1,0 3 0,1-7 0,1-1 0,-1 1 0,1-1 0,0 1 0,0 0 0,1-1 0,-1 1 0,1-1 0,0 1 0,0-1 0,1 1 0,-1-1 0,1 0 0,0 0 0,0 0 0,1 0 0,-1 0 0,1 0 0,-1 0 0,1-1 0,0 0 0,4 3 0,-6-4-1,0-1-1,0 0 1,0 0-1,1 0 1,-1 0-1,0 0 1,1-1-1,-1 1 1,1 0-1,-1-1 1,1 1 0,-1-1-1,1 1 1,0-1-1,-1 0 1,1 0-1,-1 1 1,1-1-1,0 0 1,-1-1-1,1 1 1,0 0 0,-1 0-1,1-1 1,0 1 1,0-1-3,0-1 1,0 1 0,0-1-1,0 1 1,-1-1 0,1 0-1,0 0 1,-1 1 0,1-1-1,-1 0 1,0 0-1,1-1 1,-1 1 0,0 0-1,0-1 3,3-8-22,-1 1 0,0-1 0,0 0-1,-1 0 1,-1 0 0,1-10 22,-1 5-11,1 16 42,5 23 59,-2-5-91,5 9 10,-2 1 0,-2-1 0,0 1 1,-2 1-1,-1-1 0,-1 1 0,-2 7-9,1-34 0,-1-1 0,0 1 0,0 0 0,0-1 0,0 1 0,-1 0 0,1-1 0,0 1 0,-1 0 0,1-1 0,-1 1 0,1-1 0,-1 1 0,0-1 0,0 1 0,0-1 0,0 0 0,0 1 0,0-1 0,0 0 0,0 0 0,0 1 0,-1-1 0,1 0 0,0 0 0,-1-1 0,1 1 0,-1 0 0,1 0 0,-1-1 0,1 1 0,-1-1 0,1 1 0,-1-1 0,0 0 0,1 1 0,-1-1 0,0 0 0,1 0 0,-1 0 0,-1 0 0,-3-1-72,0 0 0,1-1 1,-1 1-1,0-1 0,1 0 0,-1-1 0,1 1 1,-1-1-1,1 0 0,0 0 0,-1-2 72,-20-16-1403</inkml:trace>
  <inkml:trace contextRef="#ctx0" brushRef="#br0" timeOffset="10318.918">1148 1560 30414,'0'0'259,"0"0"296,0 0-107,0 0-235,0 0-39,4-21 383,-6 19-550,0 1-1,0 0 1,0-1-1,0 1 0,0 0 1,0 0-1,0 0 1,0 1-1,0-1 1,-1 0-1,1 1 0,0-1 1,-1 1-1,1 0 1,0 0-1,-1 0-6,2 0 1,0 0-1,0-1 0,0 1 1,0 0-1,0 0 0,0 0 1,0 0-1,0 1 0,0-1 1,0 0-1,0 0 0,0 1 1,0-1-1,0 0 0,0 1 1,0-1-1,0 1 0,0 0 1,0-1-1,0 1 0,0-1 1,1 1-1,-1 0 0,0 0 1,1 0-1,-1-1 0,0 1 1,1 0-1,-1 0 0,1 0 1,-1 0-1,1 0 0,0 0 1,-1 0-1,1 1 0,1 5 0,-1 1 0,2-1 0,-1 1 0,1-1 0,0 1 0,1-1 0,-1 0 0,2 0 0,-1 0 0,1-1 0,0 1 0,2 2 0,-1-2 0,-1 0 0,0 0 0,0 0 0,-1 0 0,0 1 0,0-1 0,-1 1 0,0 0 0,0 0 0,-1 0 0,1 3 0,-2-11 0,0 1-1,0 0 1,0 0 0,0 0 0,0 0-1,-1-1 1,1 1 0,0 0 0,0 0-1,0-1 1,-1 1 0,1 0 0,0 0-1,-1-1 1,1 1 0,-1 0 0,1-1-1,-1 1 1,1 0 0,-1-1 0,1 1-1,-1-1 1,0 1 0,1-1 0,-1 1-1,0-1 1,1 1 0,-1-1 0,0 0-1,0 1 1,1-1 0,-1 0 0,0 0-1,0 1 1,0-1 0,1 0 0,-1 0-1,0 0 1,0 0 0,0 0 0,1 0-1,-1 0 1,0-1 0,0 1-1,0 0 1,1 0 0,-1-1 0,0 1-1,0 0 1,1-1 0,-2 1 0,-2-2-6,0 0 0,0 1 0,0-1 0,0-1 0,1 1 0,-1 0 0,1-1 0,-1 0 0,0-1 6,1 1-60,0-1-1,0 0 1,0 0-1,1 0 1,0 0-1,0-1 1,0 1-1,0-1 1,0 1-1,1-1 0,0 0 1,0 1-1,0-1 1,1 0-1,0 0 1,0 0 60,0-12-1238</inkml:trace>
  <inkml:trace contextRef="#ctx0" brushRef="#br0" timeOffset="10870.306">1327 1535 31887,'0'0'104,"0"0"144,0 0-51,0 0-122,-4-2-24,2 2-45,1-1 0,0 1 1,0-1-1,-1 1 1,1 0-1,0 0 1,-1-1-1,1 1 1,-1 0-1,1 0 1,0 0-1,-1 0 0,1 1 1,0-1-1,-1 0 1,1 1-1,0-1 1,-1 0-1,1 1 1,0 0-1,-1 0-6,1 0 2,-1 1 1,1 0-1,-1-1 1,1 1-1,0 0 0,0 0 1,0 0-1,0 0 0,0 0 1,1 0-1,-1 0 1,1 0-1,-1 0 0,1 1 1,0-1-1,-1 1-2,-1 14 0,1-1 0,0 0 0,2 11 0,-1-22 0,0 0 0,1 0 0,0 0 0,0-1 0,0 1 0,0 0 0,1-1 0,0 1 0,-1-1 0,2 0 0,-1 1 0,1-1 0,-1 0 0,3 1 0,-5-4-3,1 0 0,0 0 0,-1-1 0,1 1 0,0 0-1,0-1 1,0 1 0,0-1 0,0 1 0,-1-1 0,1 1 0,0-1 0,0 0 0,0 1 0,0-1 0,0 0 0,0 0-1,0 0 1,0 0 0,0 0 0,1 0 0,-1 0 0,0 0 0,0 0 0,0-1 3,1 1 0,0-1 0,0 0 1,0-1-1,0 1 0,0 0 1,0 0-1,0-1 0,-1 1 1,1-1-1,0 0 0,0-1 0,5-6-334,-1 0-1,0-1 0,0 0 0,1-5 335,-6 13-230,6-13-2033</inkml:trace>
  <inkml:trace contextRef="#ctx0" brushRef="#br0" timeOffset="11434.327">1417 1523 20089,'0'0'9471,"0"0"-7107,0 0-1969,0 0-192,0 0-121,1 5-34,33 158 0,-36-179-71,1-1 0,1 0 0,0 1 0,2-14 23,-1 24-1,-1 4-2,0-1 1,0 1-1,0 0 1,1 0-1,-1-1 1,1 1-1,0 0 1,0 0-1,-1 0 1,1 0-1,1 0 1,-1 0-1,0 0 1,1-1 2,-1 2-4,0 0 0,0 0 0,0 0 0,0 1 0,0-1 0,0 1 0,0-1-1,1 0 1,-1 1 0,0 0 0,0-1 0,0 1 0,1 0 0,-1 0 0,0-1 0,0 1 0,0 0 0,1 0 0,0 1 4,3 0-11,1 0-1,0 1 1,-1-1 0,0 1 0,1 1 0,-1-1-1,0 1 1,0 0 0,0 0 0,-1 1 11,-1-2-38,-1-1 1,1 1 0,0-1-1,-1 1 1,1-1 0,0 0-1,0 0 1,0 0 0,0 0-1,0 0 1,0-1 0,0 1-1,0-1 1,0 0 0,0 0-1,0 0 1,1 0 37,-2-1-21,-1 0 1,1 1-1,-1-1 0,1 0 1,-1 0-1,1 0 0,-1 0 1,1 0-1,-1-1 1,0 1-1,0 0 0,0 0 1,0-1-1,0 1 0,0-1 1,0 1-1,0-1 0,0 0 1,-1 1-1,1-1 1,-1 1-1,1-1 0,-1 0 1,0 0-1,1 1 0,-1-1 1,0 0-1,0 0 1,0 1-1,-1-2 21,2 2 35,-1 0 0,0 0 0,0 0 0,0 0-1,0 0 1,0 0 0,0 0 0,-1 0 0,1 0 0,0 0 0,0 0 0,-1 0 0,1 0 0,-1 0-1,1 0 1,-1 0 0,1 1 0,-1-1 0,1 0 0,-1 0-35,0 0 24,0 1 0,1 0 1,-1 0-1,1-1 0,-1 1 0,0 0 0,1 0 0,-1 0 1,0 0-1,1 0 0,-1 0 0,1 0 0,-1 0 1,0 0-1,1 0 0,-1 0 0,0 0 0,1 0 1,-1 1-1,1-1 0,-1 0 0,0 0 0,1 1 1,-1-1-25,-1 1 19,0 1 1,0-1 0,0 1-1,0-1 1,0 1 0,0 0-1,0 0 1,1 0 0,-1 0 0,0 0-1,1 0 1,0 0 0,0 0-1,-1 1 1,1 1-20,-1 3 3,1 1 1,0-1-1,0 1 1,1-1-1,0 1 1,0-1-1,1 1 0,1 6-3,-2-10 1,1 0-1,0 0 0,0 0 0,1 1 0,-1-1 0,1 0 0,0 0 0,0-1 1,0 1-1,0 0 0,1-1 0,-1 1 0,1-1 0,0 0 0,3 3 0,-5-6-2,-1 1 0,1-1-1,-1 1 1,1-1 0,0 0 0,-1 1-1,1-1 1,0 0 0,-1 1-1,1-1 1,0 0 0,0 0 0,-1 0-1,1 0 1,0 0 0,0 0-1,-1 0 1,1 0 0,0 0 0,-1 0-1,1 0 1,0 0 0,0 0-1,-1-1 1,1 1 0,0 0 0,-1-1-1,1 1 1,0-1 2,12-17-334,-6 0-352</inkml:trace>
  <inkml:trace contextRef="#ctx0" brushRef="#br0" timeOffset="12133.724">1716 1556 31983,'0'0'165,"0"0"-29,3 4 22,-1-1-150,1 0 1,-1 0 0,1-1 0,-1 1-1,1-1 1,0 0 0,0 0 0,0 0-1,0 0 1,0-1 0,1 1 0,-1-1 0,1 0-9,-3 0-2,1 0 0,-1-1 0,1 0 0,0 1 0,-1-1 0,1 0 1,0 0-1,-1 0 0,1 0 0,0 0 0,-1 0 0,1 0 0,0 0 1,-1-1-1,1 1 0,-1-1 0,1 1 0,-1-1 0,1 0 0,-1 0 0,1 1 1,-1-1-1,1 0 0,-1 0 0,0 0 0,0-1 0,1 1 0,-1 0 1,0 0-1,0-1 0,0 1 0,0 0 0,-1-1 0,2 0 2,-1-1-6,0 0-1,0 0 0,0 1 1,0-1-1,0 0 1,-1 0-1,1 0 0,-1 0 1,0-1-1,0 1 1,0 0-1,0 0 0,-1 0 1,1 0-1,-1 0 1,1 0-1,-2-2 7,1 3 8,0 1 0,1-1 0,-1 1 0,0-1 0,0 1 0,0-1 0,0 1 0,0 0 0,0 0 0,0-1 0,-1 1 0,1 0 0,0 0 0,-1 0 0,1 0 0,-1 0 0,1 1 0,-1-1 0,0 0 0,1 1 0,-1-1 0,1 1 0,-1 0 0,0-1 0,1 1 0,-1 0 0,0 0 0,0 0 0,1 0 0,-1 0 0,0 0 0,-1 1-8,2 0 3,-1-1 0,1 1 0,-1 0 0,0 0 0,1 0 0,-1 0 0,1 0 0,0 1 0,-1-1 0,1 0 0,0 1 0,0-1 0,0 0 0,0 1 0,0 0 0,0-1 0,0 1-1,0-1 1,1 1 0,-1 0 0,1 0 0,-1-1 0,1 1 0,0 0 0,0 0 0,-1 1-3,-1 49 19,3-42-18,0-1-1,1 0 1,0 0 0,1 0-1,0 0 1,1 0-1,-1 0 1,2-1-1,-1 0 1,2 2-1,-5-8 0,1 1-1,0-1 1,0 1 0,0-1-1,0 0 1,1 0-1,-1 0 1,1 0 0,-1 0-1,1-1 1,-1 1 0,1-1-1,0 1 1,2-1 0,-3 0-2,0-1 1,0 0 0,1 1-1,-1-1 1,0 0-1,0-1 1,1 1 0,-1 0-1,0-1 1,0 1-1,1-1 1,-1 0-1,0 1 1,0-1 0,0 0-1,0 0 1,0-1-1,0 1 1,0 0-1,-1-1 1,3 0 1,5-7-132,0 0 0,0-1 0,0 0 0,-1 0 0,-1-1 0,1-1 132,3-6-1257</inkml:trace>
  <inkml:trace contextRef="#ctx0" brushRef="#br0" timeOffset="12481.372">1957 1506 31550,'0'0'577,"0"0"-321,1 5-96,3 17-86,1 9-41,1 0 0,1 0 0,11 26-33,-14-119-74,-3 51 72,5-42-26,-5 50 25,-1 0 1,1 1 0,-1-1 0,1 1 0,0-1 0,0 0 0,0 1 0,1 0-1,-1-1 1,0 1 0,1 0 0,0-1 0,-1 1 0,1 0 0,0 0 0,2-1 2,-3 3 1,0-1 0,0 1 0,0 0 1,0-1-1,0 1 0,0 0 0,0 0 1,0 0-1,0 0 0,1 0 1,-1 0-1,0 0 0,0 0 0,0 0 1,0 1-1,0-1 0,0 0 1,0 1-1,0-1 0,0 1 0,0-1 1,0 1-1,0-1 0,0 1 0,0 0 1,0-1-1,0 1 0,-1 0 1,1 0-1,0 0 0,0 0 0,-1-1 1,1 1-1,-1 0 0,1 0 0,-1 0 1,1 0-1,-1 1-1,20 45 60,-17-40-59,32 104-33,-34-110-232,-1-2-625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5:35:26.269"/>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 0,'1074'0,"-1082"0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40:02.506"/>
    </inkml:context>
    <inkml:brush xml:id="br0">
      <inkml:brushProperty name="width" value="0.025" units="cm"/>
      <inkml:brushProperty name="height" value="0.025" units="cm"/>
      <inkml:brushProperty name="color" value="#E71224"/>
    </inkml:brush>
  </inkml:definitions>
  <inkml:trace contextRef="#ctx0" brushRef="#br0">9 126 31967,'0'0'154,"0"0"-84,0 0-14,0 0 24,-8-25 120,8 21-199,0 1 0,1-1 0,-1 0 0,1 1 0,0-1-1,0 1 1,1-1 0,-1 1 0,1-1 0,-1 1 0,1 0 0,0 0 0,0 0 0,1 0 0,-1 0 0,0 0 0,3-1-1,0 0 0,0 0 0,0 1 0,1 0 0,-1 0 0,1 0 0,-1 1 0,1-1 0,0 1 0,0 1 0,1-1 0,18-2 3,-1 1 0,1 1 0,0 1 0,23 2-3,-39 0 4,64 2-4,0 3 0,-1 3 0,0 3 0,5 5 0,8 1 0,0-4 0,19-2 0,44 7 0,-28 4 64,-106-21-64,-1 0 0,0 1 0,0 0 0,6 3 0,-19-14-3412,0 3-4173</inkml:trace>
  <inkml:trace contextRef="#ctx0" brushRef="#br0" timeOffset="390.712">1187 46 31887,'0'0'149,"0"0"-5,0 0 104,0 0-112,0 0-82,-1-1-33,20 36 11,-12-27-30,-4-4 0,1 0 0,-1 0 0,1 0 0,-1 1 0,0-1 0,-1 1 0,1 0 0,-1 0 0,0 0 0,0 0 0,-1 0 0,1 0 0,-1 0 0,0 1 0,0 3-2,-1-9 1,-1 1 1,1 0-1,0-1 0,-1 1 1,1 0-1,0-1 0,-1 1 1,1 0-1,-1-1 0,1 1 1,-1-1-1,1 1 1,-1-1-1,1 1 0,-1-1 1,0 1-1,1-1 0,-1 0 1,0 1-1,1-1 0,-1 0 1,0 0-1,0 1-1,-23 6 0,14-4 1,-90 38-241,94-39-192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40:31.911"/>
    </inkml:context>
    <inkml:brush xml:id="br0">
      <inkml:brushProperty name="width" value="0.025" units="cm"/>
      <inkml:brushProperty name="height" value="0.025" units="cm"/>
      <inkml:brushProperty name="color" value="#E71224"/>
    </inkml:brush>
  </inkml:definitions>
  <inkml:trace contextRef="#ctx0" brushRef="#br0">59 206 31102,'0'0'526,"0"0"-145,0 0-82,0 0-128,-1-5-91,1 4-77,0 0-1,0 0 1,-1 1 0,1-1-1,0 0 1,0 0 0,-1 0 0,1 0-1,-1 0 1,1 0 0,-1 0-1,1 1 1,-1-1 0,0 0 0,1 0-1,-1 1 1,0-1 0,1 0-1,-1 1 1,0-1 0,0 1 0,0-1-1,1 1 1,-1-1 0,0 1-1,0-1 1,0 1 0,0 0-1,0 0 1,0-1 0,0 1 0,0 0-1,0 0 1,0 0 0,0 0-1,0 0 1,0 0 0,0 1 0,0-1-1,0 0 1,0 0 0,0 1-1,1-1 1,-1 0 0,0 1 0,0-1-1,0 1 1,0-1 0,0 1-1,1 0 1,-1-1 0,0 1-1,1 0 1,-1-1 0,0 1 0,1 0-1,-1 0 1,1 0 0,-1 0-1,1-1 1,0 1 0,-1 0 0,1 0-1,0 0 1,-1 1-3,-1 4 0,-1 0 0,1 1 0,1-1 0,-1 0 0,1 1 0,0 0 0,1-1 0,-1 1 0,1 0 0,1-1 0,0 3 0,-1-5 0,0 1 0,1-1 0,0 1 0,0-1 0,0 1 0,1-1 0,-1 0 0,1 0 0,0 0 0,0 0 0,0 0 0,1 0 0,0 0 0,-1-1 0,1 1 0,3 2 0,-4-5 0,-1 0-1,0 0 1,0 0 0,0-1 0,0 1-1,1 0 1,-1-1 0,0 1-1,1-1 1,-1 1 0,1-1 0,-1 1-1,0-1 1,1 0 0,-1 0 0,1 0-1,-1 0 1,1 0 0,-1 0-1,1 0 1,-1 0 0,0-1 0,1 1-1,-1 0 1,1-1 0,-1 0 0,1 1-1,0-2 0,1 0 0,-1 0 0,0 0-1,0 0 1,0 0 0,0-1 0,0 1-1,0 0 1,0-1 0,-1 0 0,1 1-1,-1-1 1,1 0 1,0-3-2,0 1 1,0 0-1,0-1 0,-1 1 0,1-1 1,-1 1-1,-1-1 0,1 0 1,-1 0-1,0 1 0,0-1 0,-1 0 1,1 1-1,-2-5 2,1 9-23,1-1 0,-1 1-1,0 0 1,0-1 0,0 1 0,0 0 0,0 0 0,0 0-1,0-1 1,0 1 0,0 0 0,0 1 0,-1-1-1,1 0 1,0 0 0,-1 0 0,1 1 0,-1-1-1,1 1 1,-1-1 0,1 1 0,-1 0 0,1-1 0,-1 1-1,1 0 1,-1 0 0,1 0 0,-1 0 0,0 1 23,-2-1-1249</inkml:trace>
  <inkml:trace contextRef="#ctx0" brushRef="#br0" timeOffset="887.211">173 117 31614,'0'0'406,"0"0"-166,0 0-45,0 0-102,0 0-63,0 6-1,1 51 19,3-1 0,9 41-48,-13-109-6,-1 1 1,2-1-1,-1 0 1,3-5 5,-3 13-2,0 0 1,1 0 0,0-1-1,0 1 1,0 0 0,0 0-1,1 0 1,-1 0 0,1 0-1,0 1 1,0-1-1,1 0 1,-1 1 0,1 0-1,-1-1 1,1 1 0,2-1 1,-5 4 0,1-1-1,0 1 1,0 0 0,-1-1 0,1 1 0,0 0 0,0 0 0,-1 0 0,1-1 0,0 1-1,0 0 1,0 0 0,-1 0 0,1 0 0,0 0 0,0 0 0,-1 1 0,1-1 0,0 0-1,0 0 1,0 1 0,-1-1 0,1 0 0,0 1 0,-1-1 0,2 1 0,14 19 7,-13-13-5,0 0 1,0 0-1,-1 0 0,0 0 1,2 8-3,-4-10 2,1 1 1,-1 0 0,0-1 0,-1 1-1,1 0 1,-1 0 0,0-1 0,0 1 0,-2 2-3,3-7-4,-1 0 1,1 1 0,-1-1 0,1 0 0,-1 0-1,1 0 1,-1 0 0,0 0 0,1 0 0,-1 0-1,0 0 1,0-1 0,0 1 0,0 0 0,0 0-1,0-1 1,0 1 0,0 0 0,0-1 0,0 1-1,0-1 1,0 0 0,-1 1 0,1-1 0,0 0-1,0 1 1,0-1 0,-1 0 0,1 0 0,0 0-1,0 0 1,-1-1 0,1 1 0,0 0 0,0 0-1,0-1 1,0 1 0,-1 0 0,1-1 0,0 1-1,0-1 1,0 0 0,0 1 0,0-1 0,0 0-1,0 0 1,0 0 3,-13-15-499,11 7-2924,3 1-10268</inkml:trace>
  <inkml:trace contextRef="#ctx0" brushRef="#br0" timeOffset="1215.805">333 190 32223,'0'0'192,"0"0"-176,0 0 16,0 0 48,26 3-64,-14-3 16,0 0-16,1-3 0,-2 0-16,-1 2 0,-2 0 0,-1 0-16,-2 0-48,-1-1-112,-1-2-304,-3 2-977,0-1-28973</inkml:trace>
  <inkml:trace contextRef="#ctx0" brushRef="#br0" timeOffset="1548">405 125 31038,'0'0'408,"0"0"110,0 0-190,0 0-168,0 0-74,0 3-36,-5 37-6,2 0-1,1 0 1,4 33-44,-2-70-2,1-1-1,-1 1 1,1 0 0,0 0 0,-1 0-1,1-1 1,1 1 0,-1 0-1,0-1 1,1 1 0,-1-1 0,1 1 2,-1-2-2,-1-1 1,0 0 0,1 1-1,-1-1 1,0 0 0,1 1-1,-1-1 1,1 0 0,-1 0-1,0 1 1,1-1 0,-1 0-1,1 0 1,-1 0 0,1 0 0,-1 1-1,1-1 1,-1 0 0,1 0-1,-1 0 1,1 0 0,-1 0-1,1 0 1,-1 0 0,1 0-1,-1-1 1,1 1 1,0 0-3,0-1-1,0 0 1,0 0-1,0 1 1,0-1-1,0 0 1,0 0-1,0 0 1,-1 0-1,1 0 1,0-1 0,0 1-1,-1 0 1,1 0-1,0-1 4,7-18-251,1-4-391</inkml:trace>
  <inkml:trace contextRef="#ctx0" brushRef="#br0" timeOffset="2507.573">617 173 31903,'0'0'178,"0"0"110,0 0-103,0 0-119,-5-2-31,3 0-34,-1 0 6,0 1-1,0-1 0,0 0 0,0 1 1,0 0-1,0 0 0,0 0 1,-1 0-1,0 0-6,3 1 2,0 0-1,0 0 1,0 0 0,-1 1 0,1-1-1,0 0 1,0 1 0,0-1 0,0 1-1,-1-1 1,1 1 0,0-1 0,0 1-1,0 0 1,0-1 0,0 1 0,1 0-1,-1 0 1,0 0 0,0 0 0,0 0-1,1 0 1,-1 0 0,0 0 0,1 0-1,-1 0 1,1 0 0,0 0-1,-1 0 1,1 1 0,-1 0-2,-2 11 0,-1-1 0,1 1 0,1 0 0,0 10 0,1-18-2,1-1 0,-1 1 0,1-1 0,0 1-1,1 0 1,-1-1 0,1 1 0,0-1 0,0 1 0,1-1 0,-1 1-1,1-1 1,0 0 0,0 0 0,1 0 2,-3-3 0,1 0 0,0 0-1,-1 0 1,1 0 0,0 0 0,0 0-1,0 0 1,0 0 0,0-1 0,0 1 0,0 0-1,0-1 1,0 1 0,1-1 0,-1 1 0,0-1-1,0 0 1,0 1 0,1-1 0,-1 0 0,0 0-1,0 0 1,1 0 0,-1 0 0,0 0-1,1-1 1,1 1-2,-1-1 0,0 0-1,0-1 1,0 1-1,0 0 1,0-1-1,0 1 1,0-1-1,0 1 1,-1-1 0,1 0-1,-1 0 1,2-1 2,2-5-26,0-1 0,0 1 0,0-1 1,-1 0-1,0-1 0,0-3 26,-2 6 4,0-1-1,0 0 1,-1 0 0,0 0 0,0-3-4,-1 11 56,0 0-19,0 25 11,0-12-48,2 38 0,-2-48 0,1 1 0,-1-1-1,1 0 1,0 1 0,0-1 0,0 0 0,1 0-1,-1 0 1,1 1 0,0-1 0,0-1-1,1 3 1,-2-4-6,-1-1-1,1 1 1,-1-1-1,1 1 1,-1-1-1,1 0 1,-1 1-1,1-1 1,-1 0-1,1 1 1,0-1-1,-1 0 1,1 0-1,-1 1 1,1-1-1,0 0 1,-1 0-1,1 0 0,0 0 1,-1 0-1,1 0 1,0 0-1,-1 0 1,1 0-1,0 0 1,-1 0-1,1-1 1,-1 1-1,1 0 1,0 0-1,-1-1 1,1 1-1,-1 0 1,1-1-1,0 1 7,15-17-967,-10 9-476</inkml:trace>
  <inkml:trace contextRef="#ctx0" brushRef="#br0" timeOffset="2840.141">768 183 28749,'0'0'3682,"0"0"-3682,0 0 160,0 0-96,0 0-64,0 0 16,6 28 0,-4-12 0,-1 2-16,0 1 0,-1-1 0,0-3 0,0-2 0,1-4-16,-1-3-32,1-4-128,-1-2-384,0-4-3794</inkml:trace>
  <inkml:trace contextRef="#ctx0" brushRef="#br0" timeOffset="3180.841">768 122 32319,'0'0'48,"0"0"-64,0 0 16,0 0-336,0 0-1713</inkml:trace>
  <inkml:trace contextRef="#ctx0" brushRef="#br0" timeOffset="3525.009">853 168 32271,'0'0'237,"1"5"-138,19 140-38,-15-210-120,-4 60 51,0-1 0,0 1 0,1-1 0,0 1 0,0-1 0,0 1 0,0 0 0,1 0 0,0 0 1,1-1 7,-4 5 0,1 1 0,-1-1 1,0 1-1,1-1 1,-1 1-1,1 0 1,-1-1-1,1 1 1,-1-1-1,0 1 1,1 0-1,0-1 1,-1 1-1,1 0 1,-1 0-1,1-1 1,-1 1-1,1 0 0,-1 0 1,1 0-1,0 0 1,-1-1-1,1 1 1,-1 0-1,1 0 1,0 0-1,-1 0 1,1 1-1,-1-1 1,1 0-1,0 0 0,0 1 4,0 0 0,0 0 1,0 0-1,0 0 0,0 0 0,0 0 1,0 0-1,0 0 0,0 0 0,-1 0 0,1 0 1,-1 1-1,1 0-4,11 40 59,-10 58-550,0-94-462</inkml:trace>
  <inkml:trace contextRef="#ctx0" brushRef="#br0" timeOffset="3902.211">1059 206 32223,'0'0'181,"1"4"-58,-1-2-122,1-1 1,-1 1-1,1-1 0,0 0 1,-1 1-1,1-1 0,0 0 1,0 0-1,0 0 0,0 1 1,0-1-1,0 0 0,0 0 1,0 0-1,0-1 0,0 1 1,1 0-1,-1 0 0,0-1 1,0 1-1,1 0 0,-1-1 1,1 1-1,-1-1 0,0 0 1,1 0-1,-1 1 0,1-1 1,-1 0-1,1 0 0,-1 0 1,1 0-1,-1-1 0,1 1 1,-1 0-1,0-1 0,1 1 1,-1-1-1,1 1 0,-1-1 1,0 0-1,0 1 0,1-1 1,-1 0-1,0 0 0,0 0 1,0 0-1,0 0 0,0 0 1,0 0-2,2-2-17,0-1 1,0 1 0,0-1 0,-1 0 0,0 1 0,0-1 0,0 0-1,0 0 1,0 0 0,0-2 16,-2 5 4,0 0-1,1 0 1,-1 1-1,0-1 1,1 0-1,-1 0 1,0 0-1,0 1 1,0-1-1,1 0 1,-1 0-1,0 0 1,0 0-1,0 0 1,-1 1-1,1-1 1,0 0-1,0 0 1,0 0-1,-1 0 1,1 1-1,0-1 1,-1 0-1,1 0 1,0 0-1,-1 1 1,1-1-1,-1 0 1,0 1-1,1-1 1,-1 0-1,1 1 1,-1-1-1,0 1 1,0-1-1,1 1 1,-1 0-1,0-1 1,0 1-1,1-1 1,-1 1-1,0 0 1,0 0-1,0 0 1,0-1-1,1 1 1,-1 0-1,0 0 1,0 0-1,0 0 1,0 0-1,0 1 1,0-1-4,-1 1 3,0-1 0,1 1 0,-1 0 0,0 0 0,1 0 1,-1 1-1,1-1 0,-1 0 0,1 0 0,0 1 0,-1-1 1,1 1-1,0-1 0,0 1 0,0 0 0,0-1 0,0 1 1,1 0-1,-1 0 0,0-1 0,1 1 0,0 0 0,-1 1-3,-8 45 26,8-39-23,1-1 0,0 0 1,1 1-1,0-1 0,0 0 0,1 2-3,-1-8 0,-1-1 0,0 1 0,1 0-1,-1 0 1,1 0 0,0 0 0,-1-1 0,1 1 0,0 0 0,0-1 0,0 1 0,0-1 0,1 1 0,-1-1 0,0 1-1,1-1 1,-1 0 0,1 0 0,-1 0 0,1 1 0,-1-2 0,1 1 0,0 0 0,-1 0 0,1 0 0,0-1-1,0 1 1,0-1 0,0 1 0,0-2-7,0 0 0,0 0 0,0 0 0,0 0 0,0-1 0,0 1 0,-1 0 0,1-1 0,-1 1 0,1-1-1,-1 0 1,0 1 0,1-1 0,-1 0 0,0 0 0,0 0 0,0 0 0,0-1 7,4-6-134,5-6-354</inkml:trace>
  <inkml:trace contextRef="#ctx0" brushRef="#br0" timeOffset="4590.036">1370 172 20249,'0'0'6723,"0"0"-3783,0 0-1755,-1-5-518,0 1-592,-1 1-1,1-1 1,0 1 0,-1 0 0,0-1 0,0 1-1,0 0 1,0 0 0,-1 0 0,1 0-1,-2 0-74,3 2 12,1 0-1,-1 0 1,0 1 0,0-1-1,0 0 1,0 1-1,0-1 1,0 1-1,0 0 1,0-1-1,0 1 1,0 0-1,0-1 1,0 1-1,0 0 1,-1 0-1,1 0 1,0 0-1,0 0-11,-1 0-2,1 1 0,-1 0 0,1-1 0,0 1 0,-1 0 0,1-1 0,0 1 0,0 0 0,-1 0 0,1 0 0,0 0 0,0 0 0,0 1 0,0-1 0,0 0 0,1 0 0,-1 1 0,0-1 0,0 1 2,-2 5 0,-1 1 0,1 0 0,1 0 0,0 0 0,0 0 0,0 1 0,1-1 0,0 7 0,0-11 0,1 1 0,0 0 0,0 0 0,0 0 0,1-1 0,0 1 0,-1 0 0,2 0 0,-1-1 0,0 1 0,1-1 0,0 1 0,0-1 0,1 0 0,1 4 0,-3-7-1,-1-1 0,1 1 0,-1-1 0,1 1 0,0 0 0,-1-1 0,1 1 0,0-1 0,-1 0 0,1 1 0,0-1-1,0 1 1,-1-1 0,1 0 0,0 0 0,0 1 0,0-1 0,-1 0 0,1 0 0,0 0 0,0 0 0,0 0 0,-1 0 0,1 0 0,0 0 0,0 0 0,0-1 0,0 1 0,0 0 1,1-1-1,0-1 0,0 1 0,0 0 0,0-1 0,0 1 0,-1-1 0,1 0 0,0 1 1,-1-1-1,1 0 0,-1-1 1,6-8-11,0 0 1,-1 0 0,4-11 10,-9 20-6,5-15 7,0 1 0,-1-1 1,-1 0-1,-1 0 0,0 0 1,-1 0-1,-1 0 0,0-8-1,-1 25 19,-1 23-3,0 2-10,-2 9 0,2 0 1,1-1-1,2 1 1,2 6-7,4-14-51,-8-25 3,0-2-168,0-4-381</inkml:trace>
  <inkml:trace contextRef="#ctx0" brushRef="#br0" timeOffset="5372.01">1840 30 32191,'0'0'82,"0"0"76,-4-4-1,0 1-140,0 0 0,0 0 0,0 0-1,0 0 1,-1 1 0,1 0 0,-1 0 0,-1-1-17,5 3 1,-1-1 0,0 1 1,1 0-1,-1 0 0,1 0 1,-1-1-1,1 1 0,-1 1 1,1-1-1,-1 0 0,0 0 1,1 1-1,-1-1 0,1 1 1,0-1-1,-1 1 0,1-1 1,-1 1-1,1 0 1,0 0-1,-1 0 0,1 0 1,0 0-1,0 0 0,0 0 1,0 0-1,0 0 0,0 0 1,0 1-1,0-1 0,0 0 1,1 1-1,-1 0-1,-4 7 0,1 0 0,1 0 0,0 0 0,0 1 0,1-1 0,0 1-1,0 0 1,1-1 0,1 4 0,-1 21 3,3 0-1,0 2-2,1-6-37,-2 0 1,-1 14 36,0-43-8,0-1 0,0 0 0,0 0 0,0 0 0,0 0 0,0 1 0,0-1 0,0 0 1,0 0-1,0 0 0,0 0 0,0 0 0,0 1 0,0-1 0,-1 0 0,1 0 0,0 0 1,0 0-1,0 0 0,0 1 0,0-1 0,0 0 0,0 0 0,0 0 0,0 0 0,-1 0 1,1 0-1,0 0 0,0 1 0,0-1 0,0 0 0,0 0 0,0 0 0,-1 0 0,1 0 1,0 0-1,0 0 0,0 0 0,0 0 0,0 0 0,-1 0 0,1 0 0,0 0 0,0 0 0,0 0 1,0 0-1,-1 0 0,1 0 8,-4 0-705</inkml:trace>
  <inkml:trace contextRef="#ctx0" brushRef="#br0" timeOffset="5702.873">1666 158 32463,'0'0'32,"0"0"32,0 0 32,0 0-80,0 0 0,0 0 0,19-14-16,-7 13 16,1 1-16,0 0 0,1 0 0,-2 2 0,0-1 0,-2-1-16,1 0-48,-1 0-192,-1 0-1217</inkml:trace>
  <inkml:trace contextRef="#ctx0" brushRef="#br0" timeOffset="6034.006">1860 126 32431,'0'0'67,"0"0"13,0 0 0,0 0-51,0 5-16,2 56 11,-2-26-18,1 1-1,2 0-5,0-93-40,-2 51 36,0 0 0,0 0 0,0 0 0,1 1 0,0-1 0,0 0 0,0 0 0,1 1 0,0 0 0,2-3 4,-3 7-90,0-1 1,0 1-1,1 0 1,-1 0-1,1 0 0,-1 0 1,1 0-1,0 0 1,-1 1-1,1-1 0,0 1 1,-1 0-1,1 0 1,0 0-1,-1 0 0,1 0 1,0 0-1,-1 1 1,1 0-1,0-1 1,2 2 88,3 0-1452,4-1-2703</inkml:trace>
  <inkml:trace contextRef="#ctx0" brushRef="#br0" timeOffset="6375.71">2002 168 27020,'0'0'2551,"0"0"-1057,0 0-758,1-4-352,5-18-18,-7 22-358,1 0 1,-1 1-1,0-1 0,1 0 1,-1 1-1,0-1 0,1 0 1,-1 1-1,1-1 1,-1 1-1,1-1 0,-1 1 1,1-1-1,-1 1 0,1-1 1,-1 1-1,1-1 1,0 1-1,-1 0 0,1-1 1,0 1-1,-1 0-8,-2 9 0,0 1 0,0-1 0,1 1 0,0 0 0,1-1 0,0 6 0,1-12 0,-1 1 0,1-1 0,0 0 0,0 0 0,1 0 0,0 0 0,-1 1 0,1-1 0,0 0 0,1 0 0,-1 0 0,1-1 0,0 1 0,0 0 0,0 0 0,0-1 0,1 0 0,0 1 0,-3-4 0,1 1-1,-1-1 1,1 1 0,-1-1 0,1 1-1,0-1 1,-1 0 0,1 1 0,0-1-1,-1 0 1,1 0 0,0 0 0,-1 1-1,1-1 1,0 0 0,-1 0-1,1 0 1,0 0 0,0 0 0,-1 0-1,1 0 1,0 0 0,-1-1 0,1 1-1,0 0 1,-1 0 0,1-1-1,0 1 1,16-17-16,4-27-8,-20 41 21,0 0 0,0-1 0,-1 1 1,1 0-1,-1-1 0,0 1 0,1-1 0,-2 1 0,1 0 1,0-1-1,-1 1 0,1-1 0,-1 1 0,0 0 0,0 0 1,-1-2 2,1 3-10,0 0 0,0 0 0,0 1 1,0-1-1,0 0 0,-1 0 0,1 1 1,-1-1-1,1 1 0,-1-1 0,0 1 1,0 0-1,1 0 0,-1 0 0,0 0 1,0 0-1,0 0 0,0 0 0,0 1 1,0-1-1,0 1 0,0-1 0,-1 1 1,1 0-1,0 0 0,-1 0 10,0 0-597</inkml:trace>
  <inkml:trace contextRef="#ctx0" brushRef="#br0" timeOffset="7360.33">2153 144 29726,'0'0'2017,"0"0"-1516,0 0-319,0 0-78,0 5-70,-2 40 38,0-25-59,2 1 1,0 0-1,1-1 1,1 1-1,2 6-13,-5-36 0,1 0 1,0 0-1,1 0 1,0 0-1,1 0 0,0 1 1,1-4-1,-1 2-6,-2 8 6,15-52-9,-14 52 9,-1 0 0,1 0 0,0 0 0,0 0-1,0 0 1,0 0 0,0 0 0,0 0 0,1 0-1,-1 0 1,1 1 0,-1-1 0,1 0 0,0 1-1,-1-1 1,1 1 0,0 0 0,0 0 0,0 0-1,0 0 1,0 0 0,1 0 0,-2 1 0,0 0 0,1 0 1,-1 1-1,0-1 0,0 0 0,0 1 1,1-1-1,-1 1 0,0 0 0,0-1 1,0 1-1,0 0 0,0 0 0,0-1 1,0 1-1,0 0 0,0 0 0,-1 0 0,1 0 1,0 0-1,-1 0 0,1 1 0,0-1 1,-1 0-1,1 0 0,-1 0 0,0 0 1,1 1-1,-1-1 0,0 0 0,9 44 9,-8-40-9,8 89 0,-8-103-4,0-1-1,0 1 1,1 0-1,1 0 1,-1 1 0,3-5 4,0-4-6,-2 9 4,-1 1 0,1 0 1,0 0-1,1 0 0,0 0 0,2-3 2,-5 9 1,-1 0-1,1 0 0,0 1 0,-1-1 0,1 0 0,0 0 0,0 1 0,-1-1 0,1 0 0,0 1 0,0-1 0,0 1 0,0-1 0,0 1 0,0 0 0,0-1 0,0 1 0,0 0 0,0 0 0,0-1 0,0 1 0,0 1 1,0-1 0,1 1 0,-1-1 0,0 1 0,0-1 0,0 1 0,0 0 0,0-1 0,0 1 0,0 0 1,0 0-1,0 0 0,0 0 0,0 0 0,-1 0 0,1 0 0,0 0 0,-1 0 0,1 1 0,-1-1 0,1 0 0,-1 0-1,5 12-83,-1 0 0,0-1 0,-1 1 0,-1 0 0,0 1 0,-1-1 0,0 0 0,-1 0 0,0 2 83,0-9-1875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40:28.435"/>
    </inkml:context>
    <inkml:brush xml:id="br0">
      <inkml:brushProperty name="width" value="0.025" units="cm"/>
      <inkml:brushProperty name="height" value="0.025" units="cm"/>
      <inkml:brushProperty name="color" value="#E71224"/>
    </inkml:brush>
  </inkml:definitions>
  <inkml:trace contextRef="#ctx0" brushRef="#br0">2 52 30318,'0'0'1043,"0"0"-605,0 0-97,0 0-128,0 0-92,0 0-39,-1-3 97,0 132-208,2-138 27,0 0 0,0-1 1,1 1-1,0 0 1,0 0-1,1 0 0,3-7 2,-4 12 0,-1-1-1,1 1 1,1 0-1,-1 0 1,1 0 0,-1 0-1,1 0 1,0 1-1,1-1 1,-1 1-1,1 0 1,-1 0-1,1 0 1,0 0-1,0 1 1,2-2 0,-5 4 0,0-1 0,0 1 1,0 0-1,0-1 0,0 1 0,1 0 0,-1 0 1,0 0-1,0 0 0,0-1 0,0 2 0,1-1 0,-1 0 1,0 0-1,0 0 0,0 0 0,0 1 0,0-1 1,0 1-1,0-1 0,0 1 0,0-1 0,0 1 1,0-1-1,0 1 0,1 1 0,0 0 1,0 0 0,0 0 0,-1 1 0,1-1 0,-1 1 0,1-1 0,-1 1 0,0 0 0,0 0 0,0-1 0,-1 2-1,3 8 4,-1 0 0,0 0 0,-1 0 0,0 10-4,-5 26-133,4-47-252,1 0-570</inkml:trace>
  <inkml:trace contextRef="#ctx0" brushRef="#br0" timeOffset="889.915">311 44 31823,'0'0'181,"0"0"75,0 0-50,0 0-129,0 0-29,-4-2-3,1 0-36,0 1 0,0 0 1,0-1-1,-1 2 0,1-1 0,0 0 0,0 0 0,-1 1 0,-2 0-9,5 0 2,-1 0 0,1 0 0,-1 1-1,1-1 1,-1 1 0,1-1 0,0 1 0,-1-1-1,1 1 1,0 0 0,-1 0 0,1 0 0,0 0 0,0-1-1,0 2 1,0-1 0,0 0 0,0 0 0,0 0-1,0 0 1,0 1 0,1-1 0,-1 0 0,0 1-1,1-1 1,-1 0 0,1 2-2,-3 4 0,2 1 0,-1-1 0,1 1 0,0 0 0,0-1 0,1 1 0,0 4 0,0-8 0,1-1 0,-1 1-1,0 0 1,1-1 0,0 1-1,-1-1 1,1 0 0,1 1-1,-1-1 1,0 0 0,1 1-1,0-1 1,0 0 0,0 0-1,0-1 1,0 1 0,1 1 0,-2-3-2,0-1 1,0 1-1,0 0 1,0-1-1,0 1 1,0-1-1,0 1 1,1-1-1,-1 0 1,0 1-1,0-1 1,0 0-1,0 0 1,0 0 0,1 0-1,-1 0 1,0 0-1,0 0 1,0 0-1,0-1 1,0 1-1,1 0 1,-1-1-1,0 1 1,0 0-1,0-1 1,0 0-1,0 1 1,0-1-1,0 0 1,0 1-1,0-1 1,-1 0-1,1 0 1,0 0 0,0 0-1,-1 1 1,1-1-1,0 0 1,-1 0-1,1 0 1,-1-1-1,1 0 2,4-7-38,-1-1 1,0 1-1,0-1 0,1-7 38,-3 10-49,3-5 13,3-22 101,-8 34-1,0 0-8,0 24 0,0-14-56,1 36 0,0-43 0,-1 0 0,0 0 0,1-1-1,-1 1 1,1 0 0,0 0 0,0-1-1,0 1 1,0-1 0,1 1 0,-1-1 0,1 1-1,1 1 1,-3-4-3,0 0 0,1 1 0,-1-1 0,1 0 0,-1 0-1,0 0 1,1 0 0,-1 1 0,0-1 0,1 0 0,-1 0 0,1 0 0,-1 0-1,1 0 1,-1 0 0,0 0 0,1 0 0,-1 0 0,1 0 0,-1 0 0,0 0-1,1-1 1,-1 1 0,1 0 0,-1 0 0,0 0 0,1 0 0,-1-1-1,0 1 1,1 0 0,-1 0 0,0-1 0,1 1 0,-1 0 0,0-1 0,1 1-1,-1 0 1,0-1 0,0 1 0,0 0 0,1-1 0,-1 1 0,0-1-1,0 1 1,0 0 0,0-1 0,0 1 0,0-1 0,0 1 3,8-24-2027,-7 23 1411,2-15-8302</inkml:trace>
  <inkml:trace contextRef="#ctx0" brushRef="#br0" timeOffset="2046.676">450 24 31630,'0'0'227,"0"0"-77,0 0 103,0 0-82,0 0-91,2 5-21,2 8-50,-1 0 1,0 0 0,-1 1 0,-1-1 0,0 1 0,0 0 0,-2 3-10,10-82 0,-8 61-1,0 0 0,0 1 0,0-1 0,1 1 0,-1-1 0,1 1 0,-1 0 0,1-1 0,0 1 0,1 0 0,-1 0 0,0 1 0,1-1 0,0 0 0,-1 1 0,2-1 1,-3 2 0,0 1 0,-1-1 0,1 1 0,0 0 0,0-1 0,0 1 1,-1 0-1,1-1 0,0 1 0,0 0 0,0 0 0,0 0 0,-1 0 0,1 0 0,0 0 0,0 0 1,0 0-1,0 0 0,0 0 0,-1 1 0,1-1 0,0 0 0,0 1 0,0-1 0,-1 0 0,1 1 0,0-1 0,1 2 1,-1-1 0,1 1 0,-1 0-1,1-1 1,-1 1 0,0 0 0,0 0 0,0 0-1,0 0 1,0 0 0,0 0-1,3 9 1,-1 0 1,0 0 0,-1 0-1,0 1-1,-2-9-1,2 12 4,-2-11-2,0 0 1,1 0-1,0 0 1,0 0-1,0 0 1,0 0-1,1 3-1,-2-14-7,0 0 0,0 0 0,1 0 0,0 0 0,0 0 0,1-1 7,-1-1-3,1 2 1,-1 0 1,1-1 0,1 1-1,-1 0 1,1 1-1,3-5 2,-6 10 0,1-1 0,-1 1 0,1 0 0,-1 0 0,1-1 0,0 1-1,0 0 1,0 0 0,0 0 0,-1 0 0,2 0 0,-1 0 0,0 0 0,0 0-1,0 0 1,0 1 0,0-1 0,1 0 0,-1 1 0,0-1 0,1 1 0,-1-1-1,0 1 1,1 0 0,-1-1 0,1 1 0,-1 0 0,0 0 0,1 0 0,-1 0-1,1 0 1,-1 1 0,0-1 0,1 0 0,-1 1 0,0-1 0,1 1 0,0-1 0,0 2 3,-1-1 0,1 1 1,0 0-1,0 0 0,-1 0 1,1-1-1,-1 1 0,1 1 1,-1-1-1,0 0 0,0 0 1,0 0-1,0 1 0,0-1 1,-1 0-1,1 1 0,-1-1 1,1 2-4,3 50 17,-4-39-17,0-14-43,2 19 153,-2-20-134,0 1 1,0-1-1,0 0 0,0 1 0,0-1 1,0 1-1,0-1 0,0 0 1,0 1-1,0-1 0,0 1 0,0-1 1,0 0-1,0 1 0,1-1 1,-1 0-1,0 1 0,0-1 0,0 0 1,0 1-1,1-1 0,-1 0 1,0 1-1,1-1 0,-1 0 0,0 1 1,0-1-1,1 0 0,-1 0 1,0 0-1,1 1 0,-1-1 0,1 0 1,-1 0-1,0 0 24,4-2-1350</inkml:trace>
  <inkml:trace contextRef="#ctx0" brushRef="#br0" timeOffset="2530.973">753 63 32447,'0'0'27,"0"0"34,0 0-24,4 3-21,-3-2-17,0 1 0,0-1 0,1 0 0,-1-1 0,0 1 0,0 0 0,1 0 0,-1 0 0,0-1-1,1 1 1,-1-1 0,1 1 0,-1-1 0,1 0 0,-1 1 0,1-1 0,-1 0 0,1 0 0,-1 0 0,1 0 0,-1 0 0,1 0 0,-1-1-1,0 1 1,1 0 0,-1-1 0,1 1 0,-1-1 0,1 1 0,-1-1 0,0 0 0,0 0 0,1 0 0,-1 1 0,0-1 0,0 0-1,0-1 1,0 1 0,0 0 0,0 0 0,0 0 0,0 0 0,0-1 0,-1 1 0,1-1 0,0 1 0,-1 0 0,0-1 0,1 1-1,-1-1 1,0 1 0,1-1 0,-1 1 0,0-1 0,0 1 0,0-1 0,0 1 1,0-1 4,-1 0 1,1 0-1,0 0 1,-1 0-1,1 0 1,-1 0-1,1 0 1,-1 0-1,0 0 1,0 0-1,0 0 0,0 1 1,0-1-1,-2-1-4,3 2 4,-1 0 0,1 1 0,-1-1 0,0 0 0,1 1-1,-1-1 1,0 0 0,0 1 0,0-1 0,1 1 0,-1-1 0,0 1-1,0 0 1,0-1 0,0 1 0,0 0 0,0 0 0,0-1-1,0 1 1,0 0 0,1 0 0,-1 0 0,0 0 0,0 0 0,0 0-1,0 1 1,0-1 0,0 0 0,0 0 0,0 1 0,0-1-1,0 0 1,0 1-4,-1 1 1,0 0 0,1-1 0,-1 1 0,1 0-1,0 0 1,-1 0 0,1 0 0,0 0 0,0 0-1,0 0 1,0 0 0,1 1 0,-1-1 0,1 0-1,-1 1 1,1-1 0,0 2-1,-3 42 6,3-44-7,0 3 4,1 0-1,-1 0 1,1 0 0,0-1 0,0 1-1,1 0 1,-1-1 0,1 1 0,0-1-1,0 1 1,1 0-3,-2-4-1,0 1-1,0-1 1,0 0-1,0 0 1,0 1-1,0-1 1,0 0 0,0 0-1,1 0 1,-1 0-1,0 0 1,1 0-1,-1-1 1,1 1 0,-1 0-1,1-1 1,-1 1-1,1-1 1,-1 1-1,1-1 1,-1 0 0,1 0-1,0 0 1,-1 0-1,1 0 1,0 0-1,-1 0 1,1 0 0,-1-1-1,1 1 1,-1 0-1,1-1 1,-1 0 0,1 1-1,-1-1 1,1 0 1,1-1-197,-1 0 1,1 0 0,-1 0-1,0 0 1,1 0 0,-1-1-1,0 1 1,-1-1-1,1 1 1,1-2 196,2-6-7123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40:44.727"/>
    </inkml:context>
    <inkml:brush xml:id="br0">
      <inkml:brushProperty name="width" value="0.025" units="cm"/>
      <inkml:brushProperty name="height" value="0.025" units="cm"/>
      <inkml:brushProperty name="color" value="#E71224"/>
    </inkml:brush>
  </inkml:definitions>
  <inkml:trace contextRef="#ctx0" brushRef="#br0">74 200 31871,'0'0'82,"0"0"182,0 0-58,-2-6-118,-2 0-60,0 0 1,0 0-1,0 0 1,-1 1 0,-2-3-29,6 7 5,0 0 1,-1 0 0,1 0-1,0 0 1,0 0 0,-1 0 0,1 0-1,-1 0 1,1 1 0,-1-1 0,1 0-1,-1 1 1,0-1 0,0 1-6,1 0 1,0 0 0,1 0 0,-1 0 0,0 1 1,0-1-1,0 0 0,0 1 0,1-1 0,-1 0 0,0 1 0,0-1 1,1 1-1,-1-1 0,0 1 0,1-1 0,-1 1 0,1 0 0,-1-1 1,1 1-1,-1 0 0,1-1 0,-1 1 0,1 0 0,-1 0 0,1-1 1,0 1-1,-1 0 0,1 0 0,0 0-1,-1 2 0,0-1 0,1 1 0,-1-1 0,1 1 0,-1 0 0,1-1 0,0 1 0,0 0 0,0-1 0,1 1 0,-1-1 0,0 1 0,1 0 0,0-1 0,0 1 0,-1-1 0,3 3 0,26 39 0,-25-40 0,0 0 0,-1 0 0,1 1 0,-1 0 0,0-1 0,-1 1 0,1 0 0,-1 1 0,0-1 0,0 0 0,0 0 0,-1 1 0,1 4 0,-2-9 0,-1-1-1,1 1 1,0 0-1,0 0 1,0-1-1,-1 1 1,1-1-1,0 1 1,-1 0-1,1-1 1,-1 1 0,1-1-1,-1 1 1,1 0-1,-1-1 1,1 0-1,-1 1 1,1-1-1,-1 1 1,0-1-1,1 0 1,-1 1-1,1-1 1,-1 0 0,0 1-1,0-1 1,1 0-1,-1 0 1,0 0-1,1 0 1,-1 0-1,0 0 1,0 0-1,1 0 1,-1 0 0,0 0-1,1 0 1,-1 0-1,0-1 1,0 1 0,-1 0-3,0 0 0,1-1 0,-1 1 0,0 0-1,0-1 1,0 0 0,0 1 0,0-1 0,1 0 0,-1 0 0,0 0 0,1 0 0,-1 0 0,1-1 0,-1 1 3,0-2-33,1 0 0,-1 1 0,1-1-1,0 0 1,0 0 0,0 0 0,0 0 0,0 0 0,1 0 0,-1 0 0,1-3 33,0-11-6071,0 11-2488,1-1-9150</inkml:trace>
  <inkml:trace contextRef="#ctx0" brushRef="#br0" timeOffset="332.4">126 156 32271,'0'0'48,"0"0"160,0 0-80,33 1-96,-21-1-16,-1 0-16,0-2 0,-1 0 0,-4-1 0,-1 1-32,-2-1-80,-1 0-288,-2 0-1553</inkml:trace>
  <inkml:trace contextRef="#ctx0" brushRef="#br0" timeOffset="661.649">187 102 32463,'0'0'37,"0"0"75,0 0-32,0 6-56,-5 28-4,-1 34-20,5-60 2,1 1 1,1 0 0,-1 0 0,1 0 0,1-1 0,-1 1 0,1 0-1,1-1 1,0 0 0,0 1 0,1-1-3,-4-7-1,0-1-1,1 1 1,-1 0 0,0-1 0,1 1-1,-1 0 1,0-1 0,1 1 0,-1-1-1,1 1 1,-1-1 0,1 1-1,-1-1 1,1 1 0,-1-1 0,1 0-1,0 1 1,-1-1 0,1 0-1,0 1 1,-1-1 0,1 0 0,0 0-1,-1 0 1,1 0 0,0 1 0,-1-1-1,1 0 1,0 0 1,1-1 0,-1 0 0,0 1 1,0-1-1,0 0 0,0 1 0,0-1 0,-1 0 1,1 0-1,0 0 0,0 0 0,0 0 0,-1 0 1,1 0-1,0 0 0,-1 0 0,1 0 0,16-47-216,-16 45 146,4-16-554</inkml:trace>
  <inkml:trace contextRef="#ctx0" brushRef="#br0" timeOffset="1269.112">413 137 31598,'0'0'238,"0"0"143,0 0-127,0 0-139,-5-3-51,-15-11-27,19 14-36,1-1 1,-1 1-1,0 0 0,1 0 0,-1 0 1,0-1-1,1 1 0,-1 0 0,0 0 1,0 0-1,1 0 0,-1 0 0,0 0 1,1 0-1,-1 1 0,0-1 1,1 0-1,-1 0 0,0 0 0,1 1 1,-1-1-1,0 0 0,1 1 0,-1-1 1,1 1-1,-1-1 0,1 0 1,-1 1-1,1-1 0,-1 1 0,1 0 1,-1-1-1,1 1 0,0-1 0,-1 1 1,1-1-1,0 1 0,-1 0 1,1-1-1,0 1 0,0 0-1,-9 30 14,8-29-5,-1 8-8,0 0 0,1 1 0,0-1 0,1 0 0,0 1 0,1-1 0,0 0 0,0 2-1,0-9-1,-1-1 0,1 1 0,-1-1 0,1 1 0,0 0 0,0-1 0,0 0 0,0 1 0,0-1 0,0 1 0,1-1-1,-1 0 1,1 0 0,0 0 0,0 0 0,0 0 0,0 0 0,0-1 0,0 1 0,0-1 0,0 1 0,1-1 0,-1 0 0,0 0 0,1 0-1,-1 0 1,1 0 0,0 0 0,-1-1 0,1 1 0,-1-1 0,1 0 0,0 0 1,-1 0-1,0-1 1,0 1-1,-1-1 0,1 0 0,0 0 1,-1 0-1,1 0 0,-1 0 1,1 0-1,-1 0 0,0 0 0,1-1 1,-1 1-1,0-1 0,0 1 1,0 0-1,0-1 0,0 0 0,0 1 1,0-1-1,-1 0 0,1 1 1,0-1-1,-1 0 0,0 0 0,1 0 1,-1 1-1,0-2 1,2-8-3,0 0 0,0 0 0,-1 0 0,-1-2 3,-4-31 1,4 41-4,0 1 0,-1 0-1,0-1 1,1 1 0,-1 0 0,0 0 0,0 0-1,0-1 1,-1 1 0,1 0 0,0 0 0,-1 0-1,1 1 1,-1-1 0,0 0 0,0 1 0,0-1 3,-4 1-409,5 3-314</inkml:trace>
  <inkml:trace contextRef="#ctx0" brushRef="#br0" timeOffset="1645.862">529 145 30990,'0'0'1211,"0"0"-904,0 0-192,0 0-56,1 5-41,6 46 6,-6-38-23,0-1 1,1 1 0,0 0 0,1-1 0,0 1 0,5 7-2,2-83-16,-10 59 9,1-1 0,0 1 0,0 0 0,0 0 1,1 0-1,-1 0 0,1 0 0,0 1 0,0-1 0,0 0 0,1 1 0,1-2 7,-2 3-35,-1 1-1,1-1 0,0 1 1,0 0-1,0-1 1,0 1-1,0 0 0,0 0 1,0 1-1,0-1 1,1 0-1,-1 1 0,0-1 1,0 1-1,1 0 1,-1 0-1,0 0 0,0 0 1,1 0-1,-1 0 0,0 0 1,0 1-1,2 0 36,7 3-2187</inkml:trace>
  <inkml:trace contextRef="#ctx0" brushRef="#br0" timeOffset="2324.499">769 190 23915,'0'0'6403,"0"0"-4946,0 0-1095,0-4-122,0 3-217,0 0-7,0-1 0,0 1 0,0-1-1,0 1 1,0-1 0,0 1 0,0-1-1,0 1 1,-1-1 0,1 1-1,-1-1 1,1 1 0,-1-1 0,1 1-1,-2-1-15,2 1 4,-1 1-1,0 0 0,0 0 1,0-1-1,0 1 0,0 0 1,0 0-1,0 0 0,0 0 1,0 0-1,0 0 0,0 0 1,0 0-1,0 1 0,0-1 1,0 0-1,1 1 0,-1-1 1,0 0-1,0 1 0,0-1 0,0 1 1,0-1-1,1 1 0,-1-1 1,0 1-1,1 0 0,-1 0 1,0-1-1,1 1 0,-1 0 1,1 0-1,-1-1 0,1 1 1,-1 0-1,1 0 0,0 0 1,-1 0-1,1 0-3,-16 36 1,14-28-1,1-1 1,-1 1-1,2 0 1,-1 0-1,2 6 0,-1-13-1,0 0 0,0 0 0,0 0 0,0 0 0,0 0 0,1 0 0,-1-1 0,0 1 0,1 0 0,0 0 0,-1 0 0,1-1 0,0 1 0,0 0 0,0-1 0,0 1 0,0-1 0,1 1 0,-1-1 0,0 0 0,1 1 0,-1-1 0,1 0 0,-1 0 0,1 0 0,0 0 0,-1 0 0,1 0 0,0 0 1,0-2-4,-1 1 1,1 0-1,0 0 0,-1-1 0,1 1 0,0-1 0,-1 1 0,1-1 0,-1 0 0,1 0 0,-1 0 1,1 0-1,-1 0 0,0 0 0,1 0 0,-1 0 0,0 0 0,0 0 0,0-1 0,0 1 0,0-1 1,0 1-1,0 0 0,0-1 0,-1 0 0,1 1 0,0-2 4,18-47-157,-18 46 145,10-49 124,-11 70-81,0 1 1,1-1-1,0 0 1,2 0-1,1 3-31,4 6 17,-8-26-25,1 1 0,-1-1 0,0 0 0,0 1 0,0-1 0,1 0 1,-1 1-1,0-1 0,0 0 0,1 1 0,-1-1 0,0 0 1,1 0-1,-1 1 0,0-1 0,1 0 0,-1 0 0,0 0 1,1 0-1,-1 1 0,0-1 0,1 0 0,-1 0 0,1 0 0,-1 0 1,0 0-1,1 0 0,-1 0 0,1 0 0,-1 0 0,0 0 1,1 0-1,-1 0 0,0 0 0,1-1 0,-1 1 0,1 0 0,-1 0 1,0 0-1,1 0 0,-1-1 0,0 1 0,0 0 0,1 0 1,-1-1-1,0 1 0,1 0 0,-1 0 0,0-1 0,0 1 0,1 0 1,-1-1-1,0 1 0,0 0 0,0-1 0,0 1 0,0-1 1,1 1-1,-1 0 0,0-1 0,0 1 0,0 0 0,0-1 0,0 1 8,6-12-779</inkml:trace>
  <inkml:trace contextRef="#ctx0" brushRef="#br0" timeOffset="3277.785">1036 164 31839,'0'0'160,"0"0"114,-4-5-47,3 4-220,-2-3 15,1 1-1,-1-1 0,0 1 0,0 0 1,0 0-1,-1 1 0,-2-3-21,6 5 2,-1-1 0,0 1 0,0-1 1,0 1-1,-1 0 0,1-1 0,0 1 0,0 0 0,0 0 0,0 0 1,0 0-1,0 0 0,0 0 0,0 0 0,0 0 0,0 0 0,-1 0 0,1 1 1,0-1-1,0 0 0,0 1 0,0-1 0,0 1 0,0-1 0,0 1 1,1 0-1,-1-1 0,0 1 0,0 0 0,0-1 0,0 1 0,1 0 0,-1 0 1,0 0-1,1 0 0,-1 0 0,0 1-2,-3 4 3,1 1 0,-1 1-1,1-1 1,0 0 0,1 1 0,0-1-1,0 1 1,1 0 0,-1 7-3,1-11-1,1 0 0,-1-1 0,1 1 0,0 0 0,0 0 0,1 0 0,-1 0 0,1 0 0,0-1 0,0 1 0,0 0 0,0-1 0,1 1 0,-1-1 0,1 1 0,0-1 0,0 1 0,0-1 0,1 0 0,1 2 1,-3-4-1,0-1-1,-1 1 1,1-1 0,0 1-1,0-1 1,-1 1-1,1-1 1,0 0-1,0 1 1,0-1 0,-1 0-1,1 0 1,0 0-1,0 1 1,0-1-1,0 0 1,0 0 0,-1 0-1,1 0 1,0-1-1,0 1 1,0 0-1,0 0 1,0 0 0,-1-1-1,2 1 2,0-1-3,-1-1 0,1 1-1,0 0 1,-1-1 0,1 1-1,-1-1 1,1 1 0,-1-1 0,0 0-1,1 0 1,-1 0 3,5-9-18,-1 0-1,0 0 0,-1-1 1,-1 0 18,0 6-15,5-30-10,-3 12 83,-2 27-27,0 18-15,0 6 0,5 82 19,-7-95-31,-1-1 0,-1 1 1,-1 0-1,0 0 1,0-1-1,-4 8-4,6-19 0,0 0 0,-1-1 0,1 1 0,-1-1 0,0 1 0,0 0 0,0-1 0,1 0 0,-1 1 0,-1-1 0,1 1 0,0-1 0,0 0 0,0 0 0,-1 0 1,1 0-1,0 0 0,-1 0 0,0 0 0,1 0-1,0-1 1,0 0 0,-1 0 0,1 0-1,0 0 1,0 0 0,-1 0 0,1 0-1,0 0 1,0 0 0,-1 0 0,1-1-1,0 1 1,0 0 0,0-1-1,0 1 1,-1-1 0,1 0 0,0 1-1,0-1 1,-3-2-2,0 0-1,0 0 1,1-1-1,-1 1 1,1-1-1,0 0 1,-1 0-1,2 0 1,-1 0-1,1-1 1,-2-2 2,2 1-101,0 0 0,0 0 0,0 1 0,1-1 1,0 0-1,0-1 0,1 1 0,0 0 0,0 0 0,0 0 0,0 0 0,1 0 1,0 0-1,1 0 0,-1 0 0,2-3 101,5-9-2948</inkml:trace>
  <inkml:trace contextRef="#ctx0" brushRef="#br0" timeOffset="3700.245">1116 187 32095,'0'0'256,"5"5"-91,-2-3-160,-1 1 1,1-1-1,0 0 0,0 0 0,1 0 0,-1 0 1,0 0-1,1-1 0,-1 0 0,1 0 1,-1 0-1,2 0-5,-4 0-2,1-1 0,0 0 1,0 0-1,0 0 0,-1 0 1,1 0-1,0 0 0,0-1 1,-1 1-1,1-1 0,0 1 1,-1-1-1,1 1 0,0-1 1,-1 0-1,1 0 0,-1 0 1,1 0-1,-1 0 0,1 0 1,-1 0-1,0-1 0,0 1 1,0 0-1,0-1 0,0 1 1,0-1-1,0 1 0,0-1 1,0 0-1,0-1 2,0 2 4,-1-1 1,0 1-1,0-1 1,1 1-1,-1-1 1,0 1 0,0-1-1,0 1 1,0-1-1,-1 1 1,1-1-1,0 1 1,-1 0-1,1-1 1,-1 1-1,1-1 1,-1 1-1,0 0 1,1-1-1,-1 1 1,0 0-1,0 0 1,0 0-1,0 0 1,0 0-1,0 0 1,-1-1-5,2 2 2,-1-1 0,1 1 0,-1-1-1,1 1 1,-1-1 0,0 1 0,1-1 0,-1 1 0,0 0 0,1-1-1,-1 1 1,0 0 0,0 0 0,1-1 0,-1 1 0,0 0 0,0 0 0,1 0-1,-1 0 1,0 0 0,0 0 0,1 0 0,-1 0 0,0 0 0,0 1-1,1-1 1,-1 0 0,0 0 0,0 1 0,1-1 0,-1 0 0,0 1-1,1-1 1,-1 1 0,1-1 0,-1 1 0,0-1 0,1 1 0,-1-1 0,1 1-1,0-1 1,-1 1 0,1 0 0,-1-1 0,1 1 0,0 0 0,-1-1-1,1 1 1,0 0-2,-3 8 4,1 0 0,0 1-1,0-1 1,1 0-1,0 1 1,1-1 0,0 1-1,1 2-3,-1-6 0,0 0 0,1 0 0,0 0 0,0 0-1,1 0 1,0 0 0,0 0 0,0 0 0,1 0-1,-1-1 1,1 1 0,4 4 0,-6-9 0,-1-1 0,1 1 0,0 0-1,-1-1 1,1 1 0,0-1 0,-1 1 0,1-1 0,0 0 0,0 1 0,-1-1-1,1 0 1,0 1 0,0-1 0,0 0 0,0 0 0,-1 0 0,1 0-1,0 0 1,0 1 0,0-2 0,0 1 0,0 0 0,-1 0 0,1 0-1,0 0 1,0-1 0,0 1 0,-1 0 0,1 0 0,0-1 0,0 1 0,0-1-1,-1 1 1,1-1 0,0 1 0,-1-1 0,1 0 0,-1 1 0,1-1-1,-1 0 1,1 1 0,-1-1 0,1 0 0,-1 1 0,1-1 0,-1 0-1,0 0 1,24-45-253,-20 37-15,1-4-773</inkml:trace>
  <inkml:trace contextRef="#ctx0" brushRef="#br0" timeOffset="4617.955">1663 260 32383,'0'0'45,"0"0"6,-4-4 48,-13-12-81,0-1 0,1-1 0,1 0 1,1-1-1,1 0 0,0-2 1,-8-19-19,20 38 0,-1 0 0,1-1 1,0 1-1,1 0 0,-1-1 1,0 1-1,1-1 0,-1 1 1,1-1-1,0 0 0,0 1 1,0-1-1,0 1 0,0-1 1,1 0-1,-1 1 0,1-1 1,-1 1-1,1-1 0,0 1 1,0 0-1,0-1 0,1 1 1,-1 0-1,0 0 0,2-2 0,-1 2 1,1 0-1,-1 0 0,1 0 0,0 0 0,0 0 1,0 1-1,0-1 0,0 1 0,0 0 1,0 0-1,1 0 0,-1 0 0,0 1 1,0-1-1,1 1 0,-1 0 0,0 0 0,1 0 1,-1 0-1,1 1 0,-3-1 0,0 1 0,1-1 0,-1 0 0,0 1 1,0-1-1,0 1 0,0-1 0,0 1 0,0 0 0,0-1 0,0 1 0,0 0 1,0 0-1,-1 0 0,1 0 0,0-1 0,0 1 0,-1 0 0,1 0 0,-1 0 1,1 1-1,-1-1 0,1 0 0,-1 0 0,1 0 0,-1 0 0,0 0 0,0 1 1,0-1-1,0 0 0,0 0 0,0 0 0,0 1 0,0-1 0,0 0 0,0 0 1,-1 0-1,1 1 0,-1 4 1,0 0 0,0-1 0,-1 1 1,0-1-1,0 1 0,0-1 0,-2 3-1,-5 6 1,-1-1 0,-1 0-1,0-1 1,-5 5-1,-33 38 0,49-55 0,0 0-1,0 0 1,0 0 0,0 0-1,-1 1 1,1-1 0,0 0-1,0 0 1,0 0 0,0 0-1,0 0 1,0 0 0,0 1-1,0-1 1,0 0 0,0 0-1,0 0 1,-1 0 0,1 1 0,0-1-1,0 0 1,0 0 0,0 0-1,0 0 1,0 1 0,0-1-1,0 0 1,0 0 0,1 0-1,-1 0 1,0 0 0,0 1-1,0-1 1,0 0 0,0 0-1,0 0 1,0 0 0,0 0-1,0 1 1,0-1 0,0 0-1,1 0 1,-1 0 0,0 0-1,0 0 1,0 0 0,0 0-1,0 0 1,1 1 0,-1-1-1,0 0 1,0 0 0,0 0-1,0 0 1,0 0 0,1 0 0,-1 0-1,0 0 1,15-1-10,17-9 4,36-36-335,-54 34-259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40:40.747"/>
    </inkml:context>
    <inkml:brush xml:id="br0">
      <inkml:brushProperty name="width" value="0.025" units="cm"/>
      <inkml:brushProperty name="height" value="0.025" units="cm"/>
      <inkml:brushProperty name="color" value="#E71224"/>
    </inkml:brush>
  </inkml:definitions>
  <inkml:trace contextRef="#ctx0" brushRef="#br0">75 58 25500,'0'0'5221,"0"0"-4053,0 0-906,0 0-81,0-5-101,-8-30 81,8 34-157,0 1 0,0-1-1,-1 0 1,1 0 0,0 0 0,-1 0 0,1 0 0,-1 0 0,1 1-1,-1-1 1,1 0 0,-1 0 0,0 1 0,1-1 0,-1 0 0,0 1-1,0-1 1,1 1 0,-1-1 0,0 1 0,0-1 0,0 1 0,0-1 0,0 1-1,0 0 1,0 0 0,1-1 0,-1 1 0,0 0 0,0 0 0,0 0-1,0 0 1,0 0 0,0 0 0,0 0 0,0 1 0,0-1 0,0 0-1,0 0 1,0 1 0,0-1 0,0 1-4,0 0 0,0 0 0,-1 0 0,1 0 0,1 0 0,-1 0 0,0 0 0,0 0 0,0 0 0,0 1 0,1-1 0,-1 0 0,1 1 0,-1-1 0,1 0 0,-1 1 0,1-1 0,0 1 0,0-1 0,-1 0 0,1 1 0,0-1 0,0 1 0,1-1 0,-1 1 0,0-1 0,0 0 0,1 1 0,-1-1 0,1 1 0,14 40 0,-4-21 0,10 21 0,-20-40 0,0 1 0,0 0 0,0-1 0,-1 1 0,1 0 0,-1 0 0,0-1 0,0 1 0,0 0 0,0 0 0,0 0 0,-1-1 0,1 1 0,-1 1 0,1-3 0,-1 0 0,1-1 0,-1 1 0,1 0 0,-1 0 0,1-1 0,-1 1 0,1 0 0,-1-1 0,0 1 0,1 0 0,-1-1 0,0 1 0,0-1 0,1 1 0,-1-1 0,0 1 0,0-1 0,0 0 0,0 1 1,1-1-1,-1 0 0,0 0 0,0 0 0,0 0 0,0 0 0,0 0 0,0 0 0,0 0 0,0 0 0,1 0 0,-1 0 0,0 0 0,0-1 0,0 1 0,0 0 0,0-1 0,0 1 0,-2-1-2,0 0 1,1-1-1,-1 1 1,1 0-1,-1-1 1,1 1-1,-1-1 1,1 0-1,0 0 1,0 0-1,-1-1 2,1 0-23,0 0 1,1 0-1,-1 0 0,1 0 1,0-1-1,0 1 0,0 0 1,0-1-1,1 1 0,-1 0 1,1-1-1,0 1 0,0-3 23,4-14-4294,2 7-12871</inkml:trace>
  <inkml:trace contextRef="#ctx0" brushRef="#br0" timeOffset="539.704">160 49 31791,'0'0'445,"1"4"-226,1 1-206,-1 0 0,1-1 0,0 1 0,1-1 0,-1 0 0,1 0 0,2 3-13,-5-7-1,0 1 0,1 0 0,-1 0 0,1-1 0,-1 1 1,1 0-1,-1-1 0,1 1 0,-1-1 0,1 1 0,0-1 0,-1 1 0,1-1 0,0 1 0,-1-1 0,1 0 0,0 1 0,0-1 0,-1 0 0,1 0 0,0 1 0,0-1 0,0 0 0,-1 0 1,1 0-1,0 0 0,0 0 0,0 0 0,-1 0 0,1 0 0,0-1 0,0 1 0,0 0 0,-1 0 0,1-1 0,0 1 0,0 0 0,-1-1 0,1 1 0,0-1 0,-1 1 0,1-1 0,-1 1 1,1-1-1,0 1 0,-1-1 0,1 0 0,-1 1 0,1-1 0,-1 0 0,0 1 0,1-1 0,-1 0 0,0 0 0,0 0 0,1 1 0,-1-1 1,2-3-17,0 0 0,-1 0 0,1 0 0,-1 0 0,0 0 0,0-1 0,0 1 0,0 0 0,-1-1 17,0 4 7,0 0-1,0 0 0,0 0 1,0 0-1,0 1 1,0-1-1,-1 0 0,1 0 1,0 0-1,0 0 1,-1 0-1,1 0 0,-1 1 1,1-1-1,-1 0 0,1 0 1,-1 1-1,1-1 1,-1 0-1,0 1 0,1-1 1,-1 0-1,0 1 1,0-1-1,1 1 0,-1-1 1,0 1-1,0 0 0,0-1 1,0 1-1,0 0 1,1-1-1,-1 1 0,0 0 1,0 0-1,0 0 1,0 0-1,0 0 0,0 0 1,0 0-1,0 0 0,0 0 1,0 1-1,0-1-6,0 1 3,-1-1 1,1 1-1,-1 0 0,0 0 0,1 0 0,0 0 0,-1 0 0,1 0 0,0 0 0,-1 0 1,1 0-1,0 1 0,0-1 0,0 0 0,0 1 0,0-1 0,0 1 0,0 0 0,1-1 1,-1 1-1,1-1 0,-1 1 0,1 0 0,-1 0 0,1-1 0,0 1 0,0 0-3,-5 50 18,6-44-15,-1 1 0,1 0 0,0-1 0,1 1 0,3 7-3,-5-14 0,0 0-1,1-1 1,-1 1-1,1-1 1,-1 1-1,1 0 0,0-1 1,-1 1-1,1-1 1,0 0-1,0 1 1,0-1-1,0 0 1,1 1-1,-1-1 0,0 0 1,0 0-1,1 0 1,-1 0-1,1 0 1,-1 0-1,1-1 1,-1 1-1,1 0 0,-1-1 1,1 1-1,0-1 1,-1 0-1,1 1 1,0-1-1,-1 0 1,1 0-1,1 0 1,-1-1 12,0 0 0,0 0-1,0 0 1,-1 0 0,1 0 0,0-1 0,-1 1-1,1 0 1,-1-1 0,0 1 0,1-1 0,-1 0-1,0 1 1,0-1 0,0 0 0,0 0 0,0 0 0,0-1-12,7-14-2991,-6 11-172,1-2-5416,2-3-9269,-5 11 17497</inkml:trace>
  <inkml:trace contextRef="#ctx0" brushRef="#br0" timeOffset="1336.215">403 65 31406,'0'0'518,"0"0"-227,0 0-59,0 0-128,-4-5-64,-26-19 43,30 23-80,-1 1 0,0-1 1,0 1-1,0-1 0,0 1 0,0 0 0,1 0 0,-1-1 0,0 1 0,0 0 0,0 0 0,0 0 0,0 0 0,0 0 1,0 0-1,0 0 0,0 0 0,0 0 0,0 1-3,0-1 0,0 1 0,0 0 0,1 0 0,-1-1 0,0 1 0,1 0 0,-1 0 1,0 0-1,1 0 0,-1-1 0,1 1 0,-1 0 0,1 0 0,0 0 0,-1 0 0,1 0 0,0 0 1,0 0-1,0 0 0,0 0 0,0 0 0,0 1 0,0-1 0,0 6 0,0 0 0,1 1 0,0-1 0,0 0 0,1 0 0,0 0 0,0 0 0,1-1 0,0 1 0,0 0 0,0-1 0,4 4 0,16 41 0,-22-50 1,-1-1 1,0 1-1,1 0 1,-1 0-1,0-1 0,1 1 1,-1 0-1,0 0 1,0 0-1,0 0 0,0 0 1,0-1-1,0 1 1,0 0-1,0 0 0,0 0 1,0 0-1,0 0 1,0-1-1,-1 1 0,1 0 1,0 0-1,-1 0 1,1-1-1,-1 1 0,1 0 1,-1 0-1,1-1 1,-1 1-1,1-1 0,-1 1 1,1 0-1,-1-1 1,0 1-1,0-1 0,1 1 1,-1-1-1,0 1 1,0-1-1,1 0 0,-1 0 1,0 1-1,0-1 1,0 0-1,0 0 0,1 0 1,-1 0-1,0 0 1,0 0-1,0 0-1,0 0-32,0 0 1,0 0-1,0 0 0,0-1 0,0 1 0,0 0 1,0-1-1,0 1 0,0-1 0,0 1 1,0-1-1,0 1 0,0-1 0,0 0 1,0 0-1,1 1 0,-1-1 0,0 0 1,0 0-1,1 0 0,-1 0 0,1 0 0,-1 0 1,1 0-1,-1 0 0,1 0 0,0 0 1,-1 0-1,1 0 0,0 0 0,0 0 1,0 0-1,0 0 0,0 0 0,0 0 1,0 0-1,0 0 0,0-1 0,0 1 0,1 0 32,1-6-1792</inkml:trace>
  <inkml:trace contextRef="#ctx0" brushRef="#br0" timeOffset="1790.799">532 57 20089,'0'0'9954,"0"0"-7849,0 0-1854,0 0-104,0 0-91,-4-1-32,1 1-19,0-1 1,1 1-1,-1 0 1,0 0-1,0 0 1,0 0-1,1 1 1,-1-1-1,0 1 1,0 0-1,-1 0-5,3 0 1,0-1-1,0 1 0,0-1 1,1 1-1,-1 0 1,0 0-1,0-1 1,1 1-1,-1 0 1,0 0-1,1 0 0,-1 0 1,1 0-1,-1 0 1,1 0-1,-1 0 1,1 0-1,0 0 1,0 0-1,-1 0 0,1 0 1,0 0-1,0 0 1,0 0-1,0 0 1,0 0-1,0 1 1,0-1-1,1 0 0,-1 0 1,0 0-1,1 0 1,-1 0-1,1 0 1,-1 0-1,1 0 1,-1 0-1,1 0 0,25 35 0,4 6 0,-29-40 0,-1 0 0,1 0 0,0 0 0,0 0 0,-1 0 0,1 0 0,-1 0 0,0 0 0,1 1 0,-1-1 0,0 0 0,0 0 0,0 0 0,-1 0 0,1 0 0,0 0 0,-1 0 0,0 0 0,1 0 0,-1 0 0,0 0 0,1-1 0,-1 0 0,0 0 0,1 0 0,-1 0 0,1 0 0,-1 0 0,0-1 0,0 1 0,0 0 0,1 0 0,-1-1 0,0 1 0,0-1 0,0 1 0,0-1 0,0 1 0,0-1 0,0 0 0,0 1 0,0-1 0,0 0 0,0 0 0,0 1 0,0-1 0,0 0 0,0 0 0,-1-1 0,1 1 0,0 0 0,0 0 0,0 0 0,0-1 0,-1 1 0,1-1-8,-1 1 0,1-1 0,0 0 0,-1 1 0,1-1 1,0 0-1,-1 0 0,1 0 0,0 0 0,0 0 0,0 0 0,0 0 0,0 0 1,0-1-1,0 1 0,0 0 0,1-1 0,-1 1 0,0 0 0,1-1 0,-1 1 0,1-1 1,-1 0 7,2-25-817,2 15-330</inkml:trace>
  <inkml:trace contextRef="#ctx0" brushRef="#br0" timeOffset="2120.127">611 60 31871,'0'0'432,"0"0"-320,0 0 64,0 0-96,12 26-64,-8-11 16,1 2-32,-1 4 16,0 0-16,0-1 0,0-2 0,-1-5-32,1-4-16,-2-6-288,-1-3-1793</inkml:trace>
  <inkml:trace contextRef="#ctx0" brushRef="#br0" timeOffset="2452.085">631 19 32575,'0'0'16,"0"0"16,0 0-16,0 0-16,0 0-208,0 0-801</inkml:trace>
  <inkml:trace contextRef="#ctx0" brushRef="#br0" timeOffset="2799.332">801 85 31566,'0'0'409,"0"0"-103,0 0-73,0 0-129,0 0-54,-2-3-18,1 1-29,0 1 0,0-1-1,-1 1 1,1 0 0,0-1 0,-1 1-1,1 0 1,-1 0 0,1 0-1,-1 0 1,1 0 0,-1 0 0,0 1-1,0-1-2,1 1 1,0 0 0,0 0 0,1 0-1,-1 0 1,0 0 0,0 0 0,0 1 0,0-1-1,0 0 1,1 0 0,-1 1 0,0-1-1,0 1 1,0-1 0,1 1 0,-1-1-1,0 1 1,1-1 0,-1 1 0,0 0 0,1-1-1,-1 1 1,1 0 0,-1 0 0,1-1-1,-1 1 1,1 0 0,0 0 0,-1 0 0,1-1-1,0 1 1,0 0 0,0 0 0,-1 0-1,1 0 1,0 0 0,0 0-1,-1 5 0,0 0 0,0 0 0,1 0 0,0 1 0,0-1 0,0 0 0,1 0 0,0 0 0,0 0 0,0 0 0,2 3 0,-2-6 0,0 1 0,0-1 0,1 1-1,-1-1 1,1 1 0,0-1-1,0 0 1,0 0 0,0 0-1,1 0 1,-1 0 0,1 0-1,0-1 1,0 1 0,0-1 0,0 0-1,0 0 1,0 0 0,1 0 0,-3-2-2,0 1 0,-1-1 1,1 0-1,0 0 0,0 0 0,0 1 1,0-1-1,-1 0 0,1 0 1,0 0-1,0 0 0,0 0 0,0 0 1,0-1-1,-1 1 0,1 0 1,0 0-1,0-1 0,0 1 0,0 0 1,-1-1-1,1 1 0,0-1 1,-1 1-1,1-1 0,0 1 1,-1-1-1,1 1 0,0-1 2,0-1-3,1-1 0,-1 1-1,1-1 1,-1 1 0,0-1-1,0 1 1,0-1 0,0 0 0,1-2 3,0-7-3,0 0 0,-1 0 0,0 0 0,-1-1 3,0 11-5,0 0-1,0 0 1,0 0 0,0 0 0,0 0-1,0 1 1,-1-1 0,1 0 0,-1 0-1,1 0 1,-1 1 0,0-1 0,0 0-1,0 1 1,0-1 0,0 1 0,0-1-1,0 1 1,0-1 0,-1 1 0,1 0-1,0-1 1,-1 1 0,1 0 0,-1 0-1,0 0 1,1 0 0,-1 1 0,0-1-1,1 0 1,-3 0 5,2 0-376,1-1-398</inkml:trace>
  <inkml:trace contextRef="#ctx0" brushRef="#br0" timeOffset="3226.629">912 53 31262,'0'0'979,"0"0"-736,0 0-123,2 5-58,26 128-9,-29-142-56,1 0 1,-1-1-1,2 1 0,-1 0 1,2-1-1,-1 1 0,1 0 1,0 0-1,1 0 0,0 0 1,1 1-1,0-1 0,3-4 3,-7 11 0,1 1 0,0 0-1,0 0 1,0-1-1,-1 1 1,1 0 0,1 0-1,-1 0 1,0 0-1,0 0 1,0 0 0,0 0-1,1 1 1,-1-1 0,0 0-1,1 1 1,-1-1-1,0 1 1,1-1 0,-1 1-1,1 0 1,-1-1 0,1 1-1,-1 0 1,1 0 0,0 1 1,-1-1 0,1 1 1,0 0-1,0 0 0,-1 0 1,1 0-1,-1 0 0,1 0 0,-1 0 1,1 0-1,-1 1 0,0-1 1,0 0-1,1 1 0,-1-1 1,0 1-1,0 0-1,5 8 7,-1 0 1,0 0 0,-1 1-1,0 0 1,2 8-8,7 43-443,-13-62-763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40:57.959"/>
    </inkml:context>
    <inkml:brush xml:id="br0">
      <inkml:brushProperty name="width" value="0.025" units="cm"/>
      <inkml:brushProperty name="height" value="0.025" units="cm"/>
      <inkml:brushProperty name="color" value="#E71224"/>
    </inkml:brush>
  </inkml:definitions>
  <inkml:trace contextRef="#ctx0" brushRef="#br0">1 59 30942,'0'0'1123,"0"0"-805,0 0-161,0 0-66,0 0-54,-1 21 25,5 28-46,2 0 0,5 16-16,-9-62-214,-2-11-567,0-1-1292</inkml:trace>
  <inkml:trace contextRef="#ctx0" brushRef="#br0" timeOffset="328.987">3 0 32495,'0'0'0,"0"0"0,0 0 0,0 0-208,0 0-673</inkml:trace>
  <inkml:trace contextRef="#ctx0" brushRef="#br0" timeOffset="661.435">136 45 32319,'0'0'117,"0"0"17,0 0-33,0 0-69,0 0-16,-5-1-3,4 0-13,0 1 1,0 0-1,0-1 0,0 1 0,0 0 0,0 0 0,0 0 0,0 0 0,0 0 0,0 0 0,0 0 1,0 0-1,0 0 0,0 1 0,0-1 0,0 0 0,0 1 0,0-1 0,0 0 0,0 1 0,0-1 1,0 1-1,0 0 0,1-1 0,-1 1 0,0 0 0,0-1 0,1 1 0,-2 1 0,1 0 0,0 1 0,0 0 0,0 0 0,0 0 0,1 0 0,-1 0 0,1 0 0,-1 0 0,1 0 0,0 0 0,0 0 0,1 2 0,0 2 0,1 0 0,0 0 0,0 0 0,0 0 0,1 0 0,0-1 0,0 1 0,0-1 0,1 0 0,1 1 0,-1-2 0,0 1 0,-1 0 0,0 0 0,0 1 0,0-1 0,-1 1 0,0-1 0,0 1 0,0 0 0,0 6 0,-2-12 0,0 0 0,0-1 0,0 1 0,0 0-1,-1 0 1,1 0 0,0 0 0,0-1 0,-1 1 0,1 0 0,0 0 0,-1-1 0,1 1 0,-1 0-1,1-1 1,-1 1 0,1 0 0,-1-1 0,0 1 0,1-1 0,-1 1 0,1-1 0,-1 1 0,0-1-1,0 1 1,1-1 0,-1 0 0,0 1 0,0-1 0,0 0 0,1 0 0,-1 0 0,0 1 0,0-1-1,0 0 1,0 0 0,1 0 0,-2 0 0,1 0-47,-1 0 0,0-1-1,1 1 1,-1 0 0,0 0 0,1-1-1,-1 1 1,0-1 0,1 1 0,-1-1-1,1 0 1,-1 1 0,1-1 0,-1 0-1,1 0 1,0 0 0,-1 0 0,1-1-1,0 1 48,-7-12-1675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40:53.754"/>
    </inkml:context>
    <inkml:brush xml:id="br0">
      <inkml:brushProperty name="width" value="0.025" units="cm"/>
      <inkml:brushProperty name="height" value="0.025" units="cm"/>
      <inkml:brushProperty name="color" value="#E71224"/>
    </inkml:brush>
  </inkml:definitions>
  <inkml:trace contextRef="#ctx0" brushRef="#br0">3178 48 31919,'0'0'106,"0"0"150,0 0-61,0 0-101,0 0-44,0 0-15,1 5-6,-1 216 11,-1-163-699,1-71-24,0 0-765</inkml:trace>
  <inkml:trace contextRef="#ctx0" brushRef="#br0" timeOffset="330.756">3171 76 31454,'0'0'483,"0"0"-333,6-4 44,-3 2-178,0 0 0,0 0-1,0 0 1,1 0 0,-1 1-1,0-1 1,1 1 0,-1 0-1,1 0 1,0 0 0,-1 1-1,1-1 1,1 1-16,-3 0 5,1 0-1,-1 1 0,0-1 1,0 1-1,0-1 1,0 1-1,0 0 1,0 0-1,0 0 1,0 0-1,-1 0 0,1 0 1,0 0-1,0 1 1,-1-1-1,1 1 1,-1-1-1,0 1 1,1 0-1,-1-1 0,0 1 1,0 0-1,0 0 1,0 0-1,0 0 1,0 0-1,-1 0 1,1 1-5,1 2 6,-1 0 0,1 0 0,-1-1 1,-1 1-1,1 0 0,-1 0 1,0 0-1,0 0 0,0 0 0,0 0 1,-1 0-1,0 0 0,0 0 1,-1 0-1,1-1 0,-1 1 0,0 0 1,-3 3-7,3-4-16,0-1-1,0 0 1,0 0 0,-1 0 0,0 0 0,0 0 0,1-1-1,-2 1 1,1-1 0,0 0 0,0 0 0,-1 0 0,1 0-1,-1-1 1,1 1 0,-1-1 0,0 0 0,0 0 0,1 0-1,-1 0 1,0-1 0,0 0 0,0 0 0,-1 0 16,0-1-2212,2-4-6797</inkml:trace>
  <inkml:trace contextRef="#ctx0" brushRef="#br0" timeOffset="817.408">3370 1 31390,'0'0'254,"0"0"-9,0 0-7,0 0-70,0 0-45,0 12 63,6 163-55,-4-164-187,-2-11 38,1 0-1,-1 0 1,0 0 0,0 0 0,0 0-1,1 0 1,-1 0 0,0 0 0,0 0-1,0 0 1,1 0 0,-1 0 0,0 0-1,0 0 1,0 0 0,1 0 0,-1 0-1,0 0 1,0 0 0,1 0 0,-1 0-1,0 0 1,0 0 0,0 0 0,0-1-1,1 1 1,-1 0 0,0 0 0,0 0-1,0 0 1,0 0 0,1-1 0,-1 1-1,0 0 1,0 0 0,0 0 0,0 0-1,0-1 1,0 1 0,0 0 0,0 0-1,1-1 1,-1 1 0,0 0 18,5-7-1110</inkml:trace>
  <inkml:trace contextRef="#ctx0" brushRef="#br0" timeOffset="1377.323">3567 42 32335,'0'0'59,"0"0"45,0 0 8,-4-4-56,3 3-53,-1-1 0,1 1 0,-1 0 0,0-1 0,1 1 0,-1 0 0,0 0 0,0 0 0,0 0 0,0 0 0,0 1 0,0-1 0,0 0 0,-1 1-3,2 0 1,-1 0 0,1 1 0,-1-1 0,1 1 0,-1-1 1,1 1-1,0-1 0,-1 1 0,1 0 0,0 0 0,-1-1 0,1 1 1,0 0-1,0 0 0,0 0 0,0 1 0,0-1 0,0 0 0,0 0 0,0 1 1,0-1-1,0 0 0,1 1 0,-1 0-1,-3 5 0,1 0 0,-1 0 1,1 1-1,1 0 0,0-1 0,0 1 1,0 0-1,0 8 0,2-12-2,-1 0 1,1 0 0,0 0-1,0 1 1,1-1 0,-1 0-1,1 0 1,0 0 0,0 0-1,0 0 1,1 0-1,0 0 1,-1 0 0,1 0-1,0-1 1,1 1 0,2 2 1,-5-5-4,0-1 0,1 1 0,-1-1 0,1 0 0,-1 1 0,0-1 0,1 0 0,-1 1 0,1-1 0,-1 0 0,1 1 0,-1-1 0,1 0 0,-1 0 0,1 0 0,0 0 0,-1 1 0,1-1 0,-1 0 0,1 0 0,-1 0 0,1 0 0,0 0 0,-1 0 0,1-1 0,-1 1 0,1 0 0,-1 0 0,1 0 0,0-1 4,14-14-98,8-32-63,-20 40 121,20-55 144,-24 67-66,1 0-1,-1 0 1,1 0 0,0 0-1,0 1 1,1-1 0,0 1-38,0 13 8,-1-11-14,3 47 37,-3-54-35,0 1 0,0-1 0,0 0 0,0 0 1,1 1-1,-1-1 0,0 0 0,1 0 0,-1 0 1,1 0-1,-1 0 0,1 0 0,-1 1 0,1-1 1,0 0-1,-1-1 0,1 1 0,0 0 0,0 0 1,0 0-1,0 0 0,0-1 0,0 1 0,0 0 0,0-1 1,0 1-1,0-1 0,0 1 0,0-1 0,1 1 1,-1-1-1,0 0 0,0 0 0,0 1 0,1-1 1,-1 0-1,0 0 0,0 0 4,1-1-85,-1 0 0,1 1 0,-1-1 0,1 0 1,-1 1-1,0-1 0,1 0 0,-1 0 0,0 0 0,0 0 0,0 0 0,0 0 1,0-1-1,0 1 0,0 0 0,1-1 85,9-14-3612</inkml:trace>
  <inkml:trace contextRef="#ctx0" brushRef="#br0" timeOffset="2213.455">3683 22 32111,'0'0'125,"0"0"41,0 0-54,1 6-64,0 5-39,2 9 10,1 0 1,0-1-1,1 1 0,2-1 1,0 0-1,2 3-19,-9-21-1,1 0 1,-1 0-1,1 0 1,-1 0-1,1 0 0,-1 0 1,1 0-1,0 0 0,0-1 1,-1 1-1,1 0 1,0 0-1,0-1 0,0 1 1,0 0-1,0-1 1,0 1-1,0-1 0,0 1 1,0-1-1,0 0 1,1 1-1,-1-1 0,0 0 1,0 0-1,0 0 1,0 0-1,0 0 0,1 0 1,0-1-3,0 1 1,0-1-1,0 0 0,-1 0 0,1-1 0,0 1 0,0 0 1,-1-1-1,1 1 0,-1-1 0,1 1 0,-1-1 0,0 0 1,2-1 2,3-7-13,-1 0-1,0 0 1,0 0 0,-1 0 0,2-9 13,-4 10 9,0 1-1,-1-1 1,0 0-1,-1 0 1,0-3-9,0 11 29,1 4-25,1 0 0,-1 1 0,0-1 0,0 0 0,-1 0 0,1 1 1,-1-1-1,1 3-4,-1-4 2,3 31 13,-1 0-1,-1 22-14,-2-41 1,0 1-1,0-1 0,-2 0 1,0 0-1,0 0 1,-1 0-1,-3 5 0,6-17 0,0-1-1,0 1 1,0 0 0,0 0 0,0-1-1,0 1 1,0 0 0,0-1 0,0 0-1,-1 1 1,1-1 0,-1 0 0,1 1-1,-1-1 1,0 0 0,1 0 0,-1 0-1,0 0 1,0-1 0,1 1 0,-1 0-1,0-1 1,0 0 0,0 1 0,0-1-1,0 0 1,0 0 0,0 0 0,0 0-1,0 0 1,0 0 0,0 0 0,-1-1 0,1 0-11,-1 0 1,1 0 0,0 0 0,-1 0-1,1 0 1,0-1 0,0 1 0,0-1-1,0 1 1,1-1 0,-1 0 0,0 0-1,1 0 1,-1 1 0,1-2 0,-1 1-1,1 0 1,0 0 0,0 0 0,0-1-1,0 1 1,1 0 0,-1-1 0,0 1-1,1-1 1,0 0 10,-2-33-1084,3 20-4000,0 5-3457,1-5-9162,-2 16 17687</inkml:trace>
  <inkml:trace contextRef="#ctx0" brushRef="#br0" timeOffset="3057.798">3925 94 32207,'0'0'37,"0"0"14,4 3-30,-3-2-21,0 0 0,0 0 0,0-1 0,0 1 0,0-1 1,0 1-1,1-1 0,-1 1 0,0-1 0,0 0 0,0 1 0,0-1 0,0 0 0,1 0 0,-1 0 0,0 0 0,0 0 0,0 0 0,1 0 0,-1-1 1,0 1-1,0 0 0,0-1 0,0 1 0,1-1 0,0 0 1,-1-1-1,0 1 1,1-1 0,-1 1-1,0-1 1,0 1 0,0-1 0,0 0-1,0 0 1,-1 0 0,1 1-1,0-1 1,-1 0 0,0 0 0,1 0-1,-1 0 1,0 0 0,0 0-1,0 0 1,0 0-1,0 0 11,0 1 0,1 0 0,-1-1 0,0 1 1,-1 0-1,1-1 0,0 1 0,0 0 0,-1-1 0,1 1 0,0 0 0,-1 0 0,1-1 0,-1 1 0,0-1-11,0 2 5,1-1 0,0 1 0,-1 0 0,1-1 0,-1 1 0,1 0 0,0 0 0,-1-1 0,1 1 0,-1 0 0,1 0-1,-1 0 1,1 0 0,0 0 0,-1 0 0,1 0 0,-1 0 0,1 0 0,-1 0 0,1 0 0,-1 0 0,1 0-1,-1 0 1,1 0 0,-1 0 0,1 0 0,0 0 0,-1 1-5,-1 0 5,0 0-1,1 0 0,-1 0 1,0 0-1,1 1 1,-1-1-1,1 0 1,-1 1-1,1 0 1,0-1-1,-1 1 1,1 0-1,0 0 0,0-1 1,0 1-1,1 0 1,-1 0-1,0 1-4,-2 10 5,0 0 0,1 1 0,1-1 0,0 13-5,0-22 0,1 0 0,0 0 0,0 0 0,1 1 0,0-1 0,-1 0 0,1 0 0,0 0 0,1 0 0,-1 0-1,1 0 1,0 0 0,0 0 0,0-1 0,0 1 0,1-1 0,0 2 0,-1-4-2,-1-1 0,0 1 0,1 0 1,-1-1-1,0 1 0,1-1 0,-1 1 0,1-1 0,-1 0 0,1 1 0,-1-1 1,1 0-1,-1 0 0,1 0 0,-1 0 0,1 0 0,-1-1 0,1 1 1,-1 0-1,1-1 0,-1 1 0,1-1 0,-1 1 0,0-1 0,1 0 0,-1 0 1,0 1-1,0-1 0,1 0 0,-1 0 0,0 0 0,0 0 0,1-2 2,6-5-93,1-1-1,-1 0 1,0-1 0,-1 0 93,0 1-195,26-44-2806,-8 12 5477,-25 41-2459,0 0 0,0 0 1,0 0-1,0 0 0,0 0 1,1 0-1,-1-1 0,0 1 1,0 0-1,0 0 0,0 0 0,0 0 1,0 0-1,0 0 0,1 0 1,-1 0-1,0 0 0,0 0 1,0 0-1,0 0 0,0 0 0,0 0 1,0 0-1,1 0 0,-1 0 1,0 1-1,0-1 0,0 0 1,0 0-1,0 0 0,0 0 1,0 0-1,0 0 0,1 0 0,-1 0 1,0 0-1,0 0 0,0 0 1,0 1-1,0-1 0,0 0 1,0 0-1,0 0 0,0 0 0,0 0 1,0 0-1,0 0 0,0 0 1,0 1-1,0-1 0,0 0 1,0 0-1,0 0 0,0 0 1,0 0-1,0 0 0,0 1 0,0-1-17,4 14 181,1 15-242,-4 42 93,-1-45-32,0-24-1,0-12 2,0 3 0,0 0 0,0 0 1,1 0-1,0 0 0,1 0 0,0 0 0,0 0 0,0 0 1,1 1-1,0-1 0,3-5-1,-4 9-8,0 0 1,1 0-1,-1 0 0,1 1 1,0-1-1,-1 1 1,1-1-1,0 1 0,0 0 1,1 0-1,-1 0 0,0 0 1,1 1-1,-1-1 0,1 1 1,0 0-1,-1 0 0,1 0 1,0 1-1,-1-1 1,1 1-1,0 0 0,0 0 8,5 0-1166,-5 0-1827</inkml:trace>
  <inkml:trace contextRef="#ctx0" brushRef="#br0" timeOffset="5775.84">499 741 31022,'0'0'753,"0"0"-327,0 0-135,0 0-155,0 0-80,-4-4-24,2 2-28,-1 1-1,1-1 0,0 0 0,-1 1 1,1-1-1,-1 1 0,1 0 0,-1 0 0,1 0 1,-3-1-4,3 2 0,1 0 1,0 0 0,0 0-1,-1 0 1,1 1-1,0-1 1,0 0 0,-1 0-1,1 1 1,0-1-1,0 1 1,0-1 0,0 1-1,-1-1 1,1 1-1,0 0 1,0-1 0,0 1-1,0 0 1,0 0 0,1 0-1,-1 0 1,0 0-1,0 0 1,1 0 0,-1 0-1,0 0 1,1 0-1,-1 1 1,0 0-1,-3 7 0,1 0 0,0 0 0,0 1 0,1-1 0,0 1 0,0 0 0,1-1 0,1 1 0,-1 3 0,1-8 0,0 0 0,0 1 0,1-1 0,-1 0 0,1 0 0,1 0 0,-1 0 0,0 0 0,1-1 0,0 1 0,0 0 0,1-1 0,-1 1 0,1-1 0,0 0 0,0 0 0,0 0 0,3 3 0,-4-6-11,-1 0 0,1 0-1,0 0 1,0 0 0,-1 0 0,1 0-1,0-1 1,0 1 0,0 0 0,0-1-1,0 0 1,0 1 0,0-1 0,0 0 0,0 0-1,0 0 1,0 0 0,0 0 0,0-1-1,0 1 1,0-1 0,0 1 0,0-1-1,-1 0 1,1 1 0,0-1 0,0 0 0,0 0-1,-1 0 1,1-1 0,-1 1 0,1 0-1,-1-1 1,1 1 0,-1-1 11,9-8-605,-1 0 1,-1 0-1,0-1 0,0 0 1,-1-1 604,3-4-2203,-3 7 1606,-4 5 1054,1 0 0,-1-1 0,0 1 0,-1-1 0,1 1 0,-1-1 0,0 0 0,0 0 0,0 0 0,-1 0 0,0 0 0,0 0 0,0-2-457,-2 5 211,-3 6-161,-3 7-41,5 0-8,0-1 0,1 1 0,0-1 1,1 1-1,0 0 0,0-1 1,2 8-2,-2-15-2,1 0 1,-1-1 0,0 1-1,1 0 1,0 0 0,0-1 0,0 1-1,0 0 1,0-1 0,0 1-1,0-1 1,1 1 0,0-1 0,-1 0-1,1 0 1,0 1 0,0-1 0,0-1-1,0 1 1,0 0 0,1 0-1,-1-1 1,1 1 0,-1-1 0,1 0-1,-1 0 1,1 0 0,0 0 0,-1 0-1,4 0 2,-5-1-1,0 0-1,0 0 1,0 0-1,0 0 1,0 0 0,0 0-1,0-1 1,0 1-1,1 0 1,-1-1-1,0 1 1,0-1-1,-1 1 1,1-1-1,0 1 1,0-1 0,0 0-1,0 1 1,0-1-1,-1 0 1,1 0-1,0 0 1,-1 1-1,1-2 2,1-1-3,0 0-1,0 0 1,-1-1-1,0 1 1,0-1-1,0 1 1,0-1-1,0 0 4,1-11-9,0 0 0,-2-1 0,0-6 9,0 20 0,0 0 3,1 0 1,-1 1 0,-1-1-1,1 0 1,0 0 0,0 0-1,-1 0 1,1 1 0,-1-1-1,0 0 1,1 0 0,-1 1-1,0-1 1,0 0-1,0 1 1,0-1 0,0 1-1,0 0 1,-1-1 0,1 1-1,0 0 1,-1-1 0,1 1-1,-1 0 1,1 0 0,-1 0-1,0 1 1,1-1 0,-1 0-1,0 0 1,0 1 0,1-1-1,-1 1 1,0 0 0,-1-1-4,0 1-37,0 0 0,0 0 0,0 1 0,0-1 0,0 1 0,0-1 0,0 1 0,0 0 0,0 0 0,0 0 0,1 1 0,-1-1 0,0 1 0,1-1 0,-1 1 0,1 0 0,0 0 0,-1 0 0,1 0 0,0 0 0,0 0 0,0 1 37,-1 3-2198</inkml:trace>
  <inkml:trace contextRef="#ctx0" brushRef="#br0" timeOffset="6529.961">838 773 32207,'0'0'112,"0"0"48,0 0-59,0 0-61,0 6-16,5 165 51,-5-192-82,-1 8-3,0 0 0,1 0 0,1-1 0,1 1 0,0 0 0,0 0 0,4-9 10,-3 13-5,1 1 1,0 1 0,0-1-1,4-5 5,-7 12 0,0 0 0,0 0 0,0-1 0,0 1 0,0 0 0,0 0-1,0 0 1,0 0 0,0 1 0,1-1 0,-1 0 0,0 0-1,0 1 1,2-1 0,-3 1 1,1 0-1,0 0 1,0 0 0,-1 0-1,1 0 1,0 0-1,-1 1 1,1-1-1,0 0 1,-1 0-1,1 1 1,0-1 0,-1 0-1,1 1 1,-1-1-1,1 1 1,0-1-1,-1 1 1,1-1-1,-1 1 1,1-1-1,-1 1 1,0-1 0,1 1-1,-1 0 1,1-1-1,-1 1 1,0 0-1,0-1 1,1 2-1,2 6 9,0 1 1,0 1-1,-1-1 1,0 0-1,0 1 0,-1-1 1,0 1-1,-1 1-9,1 1-4,0-1 0,0 1 0,1 0 0,4 10 4,-1-15-342,-2-7-384</inkml:trace>
  <inkml:trace contextRef="#ctx0" brushRef="#br0" timeOffset="7141.458">1109 771 32367,'0'0'32,"0"0"67,-1-4 10,1 2-102,-1 0-1,1 1 1,0-1 0,-1 1-1,0-1 1,1 1 0,-1-1-1,0 1 1,0-1 0,0 1-1,0 0 1,0-1 0,0 1-1,0 0 1,0 0 0,-1-1-7,1 2 2,0 0-1,0 0 1,-1 0 0,1 0 0,0 0 0,0 0 0,0 0-1,0 0 1,0 1 0,0-1 0,-1 0 0,1 1 0,0-1-1,0 1 1,0-1 0,0 1 0,0-1 0,0 1 0,0 0-1,1-1 1,-1 1 0,0 0 0,0 0 0,0 0 0,1 0-1,-1-1 1,0 1 0,1 0 0,-1 1-2,-4 5 0,0 0 0,1 0 0,0 0 0,0 1 0,0-1 0,1 1 0,0 0 0,1 0 0,0 0 0,0 2 0,0-5 0,1 0 0,1 1 0,-1-1 0,1 0 0,0 1 0,0-1 0,0 0 0,1 1 0,0-1 0,0 0 0,0 0 0,0 0 0,1 0 0,0 0 0,0 0 0,2 3 0,-3-7 0,-1 0-1,1 0 1,0 0 0,-1 0 0,1 0-1,0 0 1,0 0 0,0 0-1,0 0 1,0 0 0,0 0 0,0 0-1,0-1 1,0 1 0,0-1-1,0 1 1,1-1 0,-1 1 0,0-1-1,0 1 1,1-1 0,-1 0-1,0 0 1,0 0 0,2 1 0,-1-2-2,-1 0 0,1 1 0,-1-1 0,1 0 0,-1 0 0,1 0 0,-1 0 1,0 0-1,1 0 0,-1 0 0,0 0 0,0-1 0,0 1 0,0 0 0,0-1 0,0 1 0,0-1 2,4-7-14,0-1 0,-1 0 0,0 0 1,-1 0-1,2-7 14,5-73 0,1 141 48,-8-36-44,3 10-1,-2 0 1,0 1 0,-2 0-1,0-1 1,-2 1-1,-1 0 1,-2 7-4,3-31-1,-1 0 0,0 0 0,0 1 0,1-1 0,-2 0 0,1 0 0,0 0-1,0 0 1,0 0 0,-1 0 0,1-1 0,-1 1 0,0 0 0,1-1 0,-1 1 0,0-1 0,0 0 0,0 0 0,0 1 0,0-1 0,0 0 0,0-1-1,-1 1 1,1 0 0,0-1 0,0 1 0,-1-1 0,1 0 0,0 1 0,-1-1 0,1 0 0,0-1 0,-1 1 0,1 0 0,0-1 0,0 1 0,-1-1-1,1 1 1,0-1 0,0 0 0,0 0 0,0 0 0,0-1 0,0 1 0,0 0 0,0-1 0,0 1 0,1-1 0,-1 1 0,0-1 0,1 0 0,0 0-1,-1 0 1,1 0 0,-1-1 1,-1-6-299,0 0 0,1 0 0,0-1 0,0 1-1,1 0 1,0-1 0,1-5 299,-1-15-6379</inkml:trace>
  <inkml:trace contextRef="#ctx0" brushRef="#br0" timeOffset="7831.489">1275 744 32207,'0'0'154,"0"0"23,0 0-84,0 5-58,4 57 39,5 17-74,-8-67-5,-4-34 7,1 7-7,0-1 0,2 0 0,-1-6 5,1 19-3,0 0-1,0 0 0,1 1 1,-1-1-1,1 0 0,-1 0 1,1 0-1,0 1 1,0-1-1,0 0 0,0 1 1,1-1-1,-1 1 0,1-1 1,-1 1-1,1 0 1,0 0-1,0 0 0,0 0 1,2-2 3,-1 3-55,0 0 0,0 0 1,0 0-1,0 0 1,0 1-1,1-1 0,-1 1 1,0 0-1,0 0 0,1 0 1,-1 0-1,0 0 1,3 1 54,13 2-2956,-2 1-8164</inkml:trace>
  <inkml:trace contextRef="#ctx0" brushRef="#br0" timeOffset="8206.647">1474 745 31406,'0'0'347,"0"0"117,0 0-191,0 0-148,-1-4-58,1 3-65,-1 0 1,1 0 0,-1 0 0,1-1 0,-1 1-1,1 0 1,-1 0 0,0 0 0,1 1 0,-1-1-1,0 0 1,0 0 0,0 0 0,1 0-1,-1 1 1,0-1 0,0 0 0,0 1 0,-1-1-3,1 1 1,0 0 0,0 0 0,0 0 0,0 0 0,0 0 0,0 0 0,0 0 0,1 1 0,-1-1 0,0 0 0,0 1 1,0-1-1,0 0 0,0 1 0,0-1 0,1 1 0,-1 0 0,0-1 0,0 1 0,1-1 0,-1 1 0,0 0 0,1 0 1,-1-1-1,1 1 0,-1 0 0,1 0 0,-1 0 0,1 0 0,0 0-1,-4 7 0,0 0 0,0 0 0,1 0 0,1 0 0,0 0 0,0 1 0,0-1 0,1 5 0,0-9 0,0 1 0,1-1 0,0 1 0,0-1 0,0 1 0,1-1 0,0 1 0,-1-1 0,1 1 0,1-1 0,-1 0 0,1 0 0,0 1 0,0-1 0,0-1 0,2 5 0,-3-7-1,-1 0-1,1-1 1,0 1 0,-1 0-1,1 0 1,0-1 0,-1 1-1,1-1 1,0 1 0,-1 0-1,1-1 1,0 1 0,0-1-1,0 0 1,0 1 0,0-1-1,-1 0 1,1 1 0,0-1-1,0 0 1,0 0 0,0 0-1,0 0 1,0 0 0,0 0-1,0 0 1,0 0 0,0 0-1,0-1 1,0 1 0,0 0 1,1-2-4,0 1-1,0-1 1,0 1 0,-1-1-1,1 0 1,-1 1 0,1-1-1,-1 0 1,0 0 0,0 0-1,0 0 1,0 0 0,0-1 4,4-10-39,-1 1 0,0-1 0,-1 0 0,1-4 39,-2 0-53,0-3 178,1 35 3,0 15-126,-3-16-2,1 0 1,1 1 0,1-1-1,0 0 1,1 3-1,-4-17-8,0 1 1,1 0-1,-1-1 0,0 1 1,0-1-1,0 0 0,0 1 1,1-1-1,-1 1 0,0-1 0,1 1 1,-1-1-1,0 1 0,1-1 1,-1 0-1,0 1 0,1-1 1,-1 0-1,1 1 0,-1-1 1,1 0-1,-1 0 0,0 1 1,1-1-1,0 0 8,3 0-496</inkml:trace>
  <inkml:trace contextRef="#ctx0" brushRef="#br0" timeOffset="8629.763">1590 718 32527,'0'0'16,"0"0"32,26-6 48,-11 3-80,0 0 0,0 0-16,0 1 0,-1 0 0,-3 1 0,-2 0-80,-3 0-384</inkml:trace>
  <inkml:trace contextRef="#ctx0" brushRef="#br0" timeOffset="8962.619">1658 629 32271,'0'0'160,"0"0"-11,0 0-53,0 0-56,-1 6-24,-3 18-12,2 1 0,0-1 0,2 1 0,1 0 0,0-1-1,2 1 1,1-1 0,1 0 0,2 3-4,-7-25-2,1-1 0,-1 1 0,1 0 0,0 0 0,-1 0 0,1-1 0,0 1 0,0 0-1,0 0 1,0-1 0,0 1 0,1-1 0,0 2 2,-2-3 1,1 0-1,-1 0 1,1 1-1,-1-1 1,1 0-1,-1 0 1,1 0-1,-1 0 1,1 0-1,-1 0 1,1 0-1,-1 0 1,1 0-1,-1 0 1,1 0-1,-1 0 1,1 0 0,-1 0-1,1 0 1,-1 0-1,1 0 1,-1-1-1,0 1 1,1 0-1,-1 0 1,1-1-1,-1 1 1,1 0-1,-1-1 1,1 1-1,2-4-143,0 1 0,0-1 0,0 0 0,-1 0 0,1 0 0,-1-1 0,0 1 0,2-5 143,4-11-2287</inkml:trace>
  <inkml:trace contextRef="#ctx0" brushRef="#br0" timeOffset="9293.137">1791 713 31743,'0'0'381,"0"0"-47,0 4-172,1 22-107,0 0 1,3 11-56,-3-28 0,0 0 1,1-1-1,1 1 1,-1-1-1,2 1 1,-1-1-1,1 0 1,0 0-1,3 3 0,-7-11-1,0 1 1,1 0-1,-1 0 1,1 0-1,-1-1 1,1 1-1,-1 0 0,1-1 1,0 1-1,-1-1 1,1 1-1,0-1 1,-1 1-1,1-1 0,0 1 1,0-1-1,0 1 1,-1-1-1,1 0 0,0 0 1,0 1-1,0-1 1,0 0-1,0 0 1,-1 0-1,1 0 0,0 0 1,0 0 0,0-1-1,1 1-1,-1-1 1,0 0 0,0 0-1,0 0 1,0 1 0,0-1-1,0 0 1,0 0 0,0-1-1,0 1 1,-1 0 0,1 0-1,0 0 1,-1 0 0,1-1 1,4-10-12,-1 1 0,0-1 0,-1 0 1,0-1 11,-1 6-9,5-28-9,-6 25 18,1-1-1,1 1 1,0-1 0,0 1 0,1-2 0,3 49 80,-4-10-81,-3-15 3,1-1 0,0 0-1,1 0 1,1 0-1,0 0 1,0-1 0,3 6-2,-6-15-6,0-1 0,0 0 0,0 0 1,0 1-1,0-1 0,1 0 0,-1 0 1,0 0-1,0 1 0,0-1 0,0 0 1,0 0-1,0 0 0,1 1 0,-1-1 1,0 0-1,0 0 0,0 0 0,0 0 1,1 0-1,-1 1 0,0-1 0,0 0 1,0 0-1,1 0 0,-1 0 0,0 0 1,0 0-1,1 0 0,-1 0 1,0 0-1,0 0 0,1 0 0,-1 0 1,0 0-1,0 0 0,0 0 0,1 0 1,-1 0 5,3-5-539</inkml:trace>
  <inkml:trace contextRef="#ctx0" brushRef="#br0" timeOffset="9840.356">2027 647 30622,'0'0'910,"0"0"-449,0 0-111,0 0-163,0 0-99,2 8-16,3 22-40,-2 0 0,-1 15-32,0-13 4,1 0 0,2 9-4,2-24 5,-7-17-21,0 0 0,0 1 0,0-1 0,0 0 0,1 0 0,-1 1 0,0-1 0,0 0 1,0 1-1,1-1 0,-1 0 0,0 0 0,0 0 0,1 1 0,-1-1 0,0 0 0,1 0 0,-1 0 0,0 0 0,1 1 0,-1-1 0,0 0 0,1 0 0,-1 0 0,0 0 0,1 0 0,-1 0 0,0 0 0,1 0 0,-1 0 1,0 0-1,1 0 0,-1 0 0,0 0 0,1 0 0,-1-1 0,0 1 0,1 0 0,-1 0 0,0 0 0,1 0 0,-1-1 0,0 1 0,1 0 0,-1 0 0,0 0 0,0-1 0,0 1 0,1 0 16,4-8-1123</inkml:trace>
  <inkml:trace contextRef="#ctx0" brushRef="#br0" timeOffset="10314.053">2265 716 32495,'0'0'32,"0"0"59,-4-5-17,3 3-69,-1-1-1,0 1 0,-1 0 0,1-1 0,0 1 1,0 0-1,-1 0 0,1 1 0,-1-1 1,0 0-1,-1 0-4,3 2 1,0 0 0,-1 0-1,1 0 1,0 0 0,-1 0 0,1 0 0,-1 0 0,1 0 0,0 0 0,-1 0-1,1 1 1,0-1 0,0 1 0,-1-1 0,1 1 0,0-1 0,0 1 0,0 0 0,-1 0-1,1-1 1,0 1 0,0 0 0,0 0 0,0 0 0,1 0 0,-1 0 0,0 0-1,0 0 1,1 1 0,-1-1 0,0 0 0,0 1-1,-4 8 0,1-1 0,0 0 0,0 1 0,1 0 0,0 0 0,1 0 0,-1 8 0,2-15 0,0 1 0,0 0 0,1-1 0,0 1 0,0 0 0,0-1 0,0 1 0,0 0 0,1-1 0,0 1 0,0 0 0,0-1 0,0 1 0,0-1 0,1 0 0,-1 1 0,1-1 0,0 0 0,0 0 0,0 0 0,1 0 0,-1 0 0,1-1 0,-2-1-2,0 0 0,0 0 1,0 0-1,0-1 0,0 1 0,0 0 0,0-1 1,1 1-1,-1-1 0,0 0 0,0 1 0,1-1 1,-1 0-1,0 0 0,1 1 0,-1-1 1,0 0-1,1-1 0,-1 1 0,0 0 0,1 0 1,-1 0-1,0-1 0,0 1 0,1-1 0,-1 1 1,0-1-1,0 1 2,2-2-8,-1 0-1,1-1 1,-1 1 0,0 0 0,0-1 0,0 1 0,0-1-1,0 0 1,0 1 0,-1-1 0,2-3 8,2-7-32,0-1 1,-1 0-1,0 0 0,1-13 32,-3 24 117,-1 8-42,4 24-20,-3-12-58,1 1 0,1-1 0,0 1 0,2 1 3,-6-18-10,0-1 1,0 1 0,1 0-1,-1 0 1,0-1-1,1 1 1,-1 0-1,0-1 1,1 1-1,-1 0 1,1-1-1,-1 1 1,1-1-1,-1 1 1,1-1-1,-1 1 1,1-1-1,-1 1 1,1-1-1,0 0 1,-1 1-1,1-1 1,0 0-1,0 1 1,-1-1-1,1 0 1,0 0-1,-1 0 1,1 0-1,0 0 1,0 1-1,-1-1 1,1-1-1,0 1 1,0 0-1,-1 0 1,1 0-1,0 0 1,0 0-1,-1-1 1,1 1-1,0 0 1,-1-1-1,1 1 1,0 0-1,-1-1 1,1 1-1,-1-1 1,1 1-1,0-1 10,7-13-806</inkml:trace>
  <inkml:trace contextRef="#ctx0" brushRef="#br0" timeOffset="10785.351">2381 689 32319,'0'0'144,"0"0"-128,0 0 128,29 0-96,-15 0-32,0 0 0,-1 0 0,0 0-16,0 0 0,-2 0-16,-3-3-80,-1 1-432</inkml:trace>
  <inkml:trace contextRef="#ctx0" brushRef="#br0" timeOffset="11129.59">2455 584 32623,'0'0'0,"0"0"48,0 0 0,0 0-48,-5 37 16,5-9 16,1 8-32,0 3 0,2 2 0,0-4 0,2-5 0,2-7 0,0-9 0,2-6 0,0-6-32,-1-4-48,0-9-368,0-4-3042</inkml:trace>
  <inkml:trace contextRef="#ctx0" brushRef="#br0" timeOffset="11458.1">2598 726 32591,'2'7'20,"2"1"-1,-1-1 1,1 0 0,0 0 0,0-1-1,5 6-19,-9-11 0,1 0-1,0 0 1,-1 0-1,1 0 0,0-1 1,0 1-1,0 0 1,0 0-1,0-1 1,0 1-1,0 0 1,0-1-1,0 1 1,0-1-1,0 1 0,0-1 1,0 1-1,0-1 1,1 0-1,-1 0 1,0 0-1,0 0 1,0 0-1,0 0 0,1 0 1,-1 0-1,0 0 1,0 0-1,0 0 1,0-1-1,1 1 1,-1-1-1,0 1 0,0-1 1,0 1-1,0-1 1,0 1-1,0-1 1,0 0-1,0 0 1,0 1-1,-1-1 0,1 0 1,0 0-1,0 0 1,-1 0-1,1 0 1,0 0-1,-1 0 1,1-1 0,2-3-17,0-1 1,-1 0-1,0 0 1,0-1-1,0 1 1,0 0-1,-1 0 1,0-2 16,-1 6 0,0 0 1,0 0 0,0 0-1,0 0 1,0 0 0,0 0-1,0 0 1,-1 0 0,1 0-1,-1 1 1,1-1 0,-1 0-1,0-1 0,0 3 5,1-1-1,-1 0 1,0 1-1,1-1 1,-1 0-1,0 1 1,1-1-1,-1 1 1,0-1-1,0 1 1,0-1-1,1 1 1,-1 0-1,0-1 1,0 1-1,0 0 1,0 0-1,0-1 1,0 1-1,0 0 1,0 0-1,0 0 1,0 0-1,1 0 1,-1 0-1,0 1 1,0-1-1,0 0-4,-1 1 2,0 0 0,1 0-1,-1-1 1,1 1 0,-1 0 0,1 1-1,0-1 1,-1 0 0,1 0 0,0 1-1,0-1 1,0 0 0,0 1-1,0-1 1,0 1 0,0 0 0,0-1-1,0 1 1,1-1 0,-1 1 0,1 0-1,0 0 1,-1-1 0,1 1-1,0 0 1,0 1-2,-3 51 9,3-48-7,0 2 4,0 1 0,1 0-1,0-1 1,1 1 0,1 4-6,-2-11 0,-1 0-1,0 0 1,1 0 0,0 0 0,0 0-1,-1-1 1,1 1 0,0 0-1,0-1 1,1 1 0,-1 0 0,0-1-1,0 1 1,1-1 0,-1 0 0,1 1-1,-1-1 1,1 0 0,0 0 0,-1 0-1,1 0 1,0 0 0,0-1-1,0 1 1,-1 0 0,1-1 0,1 1 0,-2-2 10,0 1 0,1 0 0,-1 0 1,0-1-1,0 1 0,1 0 0,-1-1 1,0 1-1,0-1 0,0 0 0,1 1 1,-1-1-1,0 0 0,0 0 0,0 0 1,0 0-1,-1 1 0,1-1 0,0 0 1,0-1-1,0 1 0,-1 0 0,1 0 1,0 0-11,6-12-2665,-4 7-735,1-1-5337,2-3-9469</inkml:trace>
  <inkml:trace contextRef="#ctx0" brushRef="#br0" timeOffset="11990.51">2921 693 32287,'0'0'184,"0"0"-43,0 0-61,-5-4-53,2 0-24,0 0 0,-1 0 0,0 1 0,1-1 0,-1 1 0,-1 0 0,1 1 0,-2-2-3,5 4 1,0-1 0,-1 1-1,1-1 1,0 1 0,-1 0-1,1-1 1,0 1-1,-1 0 1,1 0 0,-1 0-1,1 0 1,0 0 0,-1 1-1,1-1 1,0 0-1,-1 1 1,1-1 0,0 1-1,-1-1 1,1 1-1,0-1 1,0 1 0,0 0-1,-1 0 1,1 0 0,0-1-1,0 1 1,0 0-1,0 0 1,1 1 0,-1-1-1,0 0 1,0 0 0,1 0-1,-1 0 1,0 1-1,1-1 1,-1 1-1,-3 8 0,0-1 0,1 1 0,0 0 0,1 0 0,-1 0 0,2 0 0,0 0 0,0 0 0,1 1 0,0-1 0,0 0 0,2 0 0,-1 0 0,1 0 0,0 0 0,1 0 0,2 4 0,-4-12 0,-1 0 0,1-1-1,0 1 1,0-1 0,-1 1 0,1-1 0,0 1-1,0-1 1,1 0 0,-1 0 0,0 1 0,0-1 0,1 0-1,-1 0 1,0 0 0,1 0 0,-1-1 0,1 1-1,-1 0 1,1 0 0,0-1 0,-1 1 0,1-1 0,0 0-1,0 0 0,-1 0 0,1-1 0,0 1 0,0-1 0,0 1 0,-1-1-1,1 0 1,0 1 0,-1-1 0,1 0 0,-1 0 0,1 0 0,-1 0 0,1 0 0,-1-1 0,1 0 1,5-5-8,-1 0 0,-1-1-1,1 1 1,-2-1 0,1 0-1,-1-1 1,3-5 8,0-10-8,0-1-1,-1 1 1,-2-1 0,0-1-1,-2 1 1,-1 0 0,-1-1-1,-2-24 9,-5 125 142,6-42-139,0 1-2,2 1-1,1-1 0,1 0 1,2 0-1,3 8 0,-1-29-32,-7-13 22,1 0-1,-1-1 0,0 1 0,1 0 1,-1 0-1,0 0 0,1-1 0,-1 1 1,0 0-1,1 0 0,-1-1 0,0 1 0,0 0 1,0 0-1,1-1 0,-1 1 0,0 0 1,0-1-1,0 1 0,0 0 0,1-1 1,-1 1-1,0 0 0,0-1 0,0 1 1,0-1-1,0 1 0,0 0 0,0-1 1,0 1-1,0 0 0,0-1 0,0 1 1,-1-1 9,3-14-834</inkml:trace>
  <inkml:trace contextRef="#ctx0" brushRef="#br0" timeOffset="12622.651">3319 663 32447,'0'0'96,"0"0"16,0 0-48,0 0-48,0 0-16,-2 42 32,2-19-32,0 2 0,0 2 0,1-1 0,0-3 0,0-5 0,1-7 0,1-6-48,-1-5-48,-1-7-608</inkml:trace>
  <inkml:trace contextRef="#ctx0" brushRef="#br0" timeOffset="12965.812">3318 606 32143,'0'0'0,"0"0"-240,0 0 64,0 0-4595</inkml:trace>
  <inkml:trace contextRef="#ctx0" brushRef="#br0" timeOffset="13307.004">3405 658 32415,'2'6'91,"5"22"-49,-2-1 1,0 1-1,-2 1 1,-1-1-1,-2 1-42,1-22 1,0-91-33,-1 75 28,1 1 1,0-1-1,1 1 1,0-1-1,1 1 1,-1 0-1,1 0 1,1 0-1,1-3 4,-4 10-1,-1 0 1,1 0-1,-1 0 1,1 0-1,0 0 1,-1 1-1,1-1 1,0 0-1,0 0 1,-1 1-1,1-1 1,0 1-1,0-1 1,0 0-1,0 1 1,0 0-1,0-1 1,0 1-1,0-1 1,0 1-1,0 0 1,0 0-1,0 0 0,0 0 1,0 0-1,0 0 1,1 0 1,0 0 0,-1 1-1,1 0 1,0-1 0,-1 1-1,1 0 1,-1 0-1,1 0 1,-1 0 0,0 0-1,1 0 1,-1 1 0,0-1-1,1 1 0,3 5 6,0-1 0,-1 1 1,1 0-1,-2 1 0,1-1 0,1 4-6,0 5-44,-1 1 0,0-1 0,0 1 0,-2 0 0,0 0 0,-1 16 44,-1-33-825</inkml:trace>
  <inkml:trace contextRef="#ctx0" brushRef="#br0" timeOffset="14353.414">0 1301 32559,'0'0'16,"0"0"32,0 0 16,0 0-48,0 0 0,0 0-16,32 0 16,-17-1-16,0-2 0,-2 1 0,-3-1 0,-1 2 0,-2-1-16,-1 1-48,-3 0-208,-2 1-993</inkml:trace>
  <inkml:trace contextRef="#ctx0" brushRef="#br0" timeOffset="14683.026">60 1177 32479,'0'0'35,"0"0"63,0 0-31,0 0-43,0 0-8,0 6-3,-3 32-10,0 8 26,2 28-29,1-62 0,1 1 1,0-1-1,1 1 0,1-1 1,0 0-1,0 0 1,1-1-1,3 6 0,-7-16-1,1 0 0,-1 1 0,0-1 0,1 0 0,-1 0 0,1 0 1,0 0-1,-1 0 0,1 0 0,0 0 0,0 0 0,-1 0 0,1 0 0,0 0 0,0 0 0,0 0 0,0-1 0,0 1 1,0 0-1,0-1 0,1 1 0,-1-1 0,0 1 0,0-1 0,0 0 0,0 1 0,1-1 0,-1 0 0,0 0 0,0 0 0,1 0 1,-1 0-1,0 0 0,0 0 0,1 0 0,-1-1 0,0 1 1,2-1-8,-1-1-1,0 1 1,0-1-1,0 0 1,0 0 0,0 0-1,0 0 1,0 0 0,-1 0-1,1 0 1,-1 0-1,0-1 1,1 1 0,-1-1-1,0 1 1,0-2 8,11-40-926,-6 21-813</inkml:trace>
  <inkml:trace contextRef="#ctx0" brushRef="#br0" timeOffset="15089.401">170 1187 31967,'0'0'176,"0"0"48,0 0-67,0 0-90,0 0-19,2 7-5,7 31-17,-2 1 0,0 10-26,11 60 1,-18-113-20,2-30 13,1-1-1,4-14 7,-7 47-1,0 1 1,0 0-1,1 0 1,-1-1-1,1 1 1,-1 0-1,1 0 1,-1-1-1,1 1 1,0 0-1,-1 0 1,1 0-1,0 0 1,0 0-1,0 0 1,0 0-1,0 0 1,0 1-1,0-1 0,1 0 1,-1 0 1,0 1-1,0 0 1,-1 0-1,1 0 0,0 0 1,0 0-1,0 0 0,0 1 1,0-1-1,-1 0 0,1 0 1,0 1-1,0-1 0,0 0 1,0 1-1,-1-1 0,1 1 1,0-1-1,-1 1 0,1-1 1,0 1-1,0 0 0,3 3 3,-1 0-1,1 0 1,-1 0 0,0 1 0,0-1-1,-1 1 1,1 0 0,1 4-3,0 5 6,-1 0 0,0 0 1,1 9-7,-3-9-21,2 0 1,0-1-1,3 11 21,-5-24-443,-1-1-1187</inkml:trace>
  <inkml:trace contextRef="#ctx0" brushRef="#br0" timeOffset="15576.256">348 1296 32607,'3'5'43,"0"0"-38,0 0 0,0-1 0,1 1 0,0-1 0,0 0 0,0 0 1,4 3-6,-6-6-1,0 1 0,0-1 1,0 1-1,0-1 1,0 0-1,0 0 0,0 0 1,0 0-1,0 0 1,1 0-1,-1-1 0,0 1 1,0-1-1,1 1 0,-1-1 1,1 0-1,-1 0 1,0 0-1,1 0 0,-1-1 1,0 1-1,1-1 1,-1 1-1,0-1 1,0 0-3,0-1 1,0 1-1,-1-1 0,1 0 1,-1 1-1,1-1 1,-1 0-1,0 0 0,0 0 1,0 0-1,0 0 0,0 0 1,0 0-1,0 0 1,-1 0-1,1 0 0,-1-1 1,1 1-1,-1 0 0,0 0 1,0-1-1,0 1 1,0 0-1,0 0 0,-1-3 3,1 3 3,0-1 0,-1 0 0,1 0 0,-1 1 0,1-1 0,-1 0 0,0 1 0,0-1 0,0 1 0,0-1 0,0 1 0,-1-1 0,1 1 0,-1 0 0,0 0 0,1 0 0,-1 0 0,0 0 0,0 0 0,0 0 0,-1 0-3,2 2 3,0-1-1,0 1 0,0-1 0,0 1 1,0 0-1,0-1 0,0 1 1,0 0-1,0 0 0,0 0 1,0 0-1,0 0 0,0 0 1,0 0-1,0 0 0,0 0 0,0 1 1,0-1-1,0 0 0,0 1 1,0-1-1,0 0 0,0 1 1,0-1-1,-1 1-2,1 1 1,0-1 1,0 1 0,0-1-1,0 1 1,0-1 0,0 1-1,0 0 1,0-1 0,1 1-1,-1 0 1,0 0 0,1-1-1,-1 2-1,0 8 5,0-1-1,0 1 0,1 0 1,1 7-5,-1-16 2,1 10-2,1 0 0,0 0 0,0 0 0,2 0 0,2 8 0,-4-15 0,-1-1 0,1 1 0,1 0 0,-1-1 0,1 1 0,0-1 0,0 0 0,0 0 0,0 0 0,1 0 0,-1-1 0,1 1 0,0-1 0,4 3 0,-7-6 0,0 1 0,0-1 1,0 1-1,0-1 0,0 0 0,0 1 0,1-1 0,-1 0 1,0 0-1,0 0 0,0 0 0,0 0 0,0 0 0,1 0 1,-1 0-1,0-1 0,0 1 0,0 0 0,0-1 1,0 1-1,0-1 0,0 1 0,0-1 0,0 1 0,0-1 1,0 0-1,0 0 0,0 1 0,0-1 0,0 0 0,-1 0 1,1 0-1,0 0 0,-1 0 0,1 0 0,-1 0 0,1 0 1,-1 0-1,1 0 0,-1 0 0,0 0 0,4-8-113,-1 0 0,0 0-1,-1 0 1,2-8 113,-3 13-165,2-18-1721</inkml:trace>
  <inkml:trace contextRef="#ctx0" brushRef="#br0" timeOffset="16309.913">960 1266 31470,'0'0'398,"0"0"-129,-2-4-21,1 1-223,-1 0 0,0 1-1,0-1 1,0 0-1,0 1 1,0 0-1,-1-1 1,1 1-1,-1 0 1,1 0 0,-3-1-25,4 3 4,1 0 0,-1-1 0,0 1 0,0 0 1,0-1-1,1 1 0,-1 0 0,0 0 1,0 0-1,0-1 0,0 1 0,0 0 0,1 0 1,-1 0-1,0 1 0,0-1 0,0 0 1,0 0-1,1 0 0,-1 1 0,0-1-4,-1 1 0,1 0-1,0 0 1,0 0-1,0 0 1,0 0-1,0 0 1,0 0-1,1 1 1,-1-1-1,0 0 1,1 0-1,-1 1 1,0-1-1,1 0 1,0 1-1,-1-1 1,1 1-1,0-1 1,-1 3 0,0 0 0,1-1 0,0 1 0,-1 0 0,1-1 0,1 1 0,-1 0 0,0-1 0,1 1 0,0 0 0,0-1 0,0 1 0,0-1 0,1 1 0,1 2 0,3 4 0,0 0 0,1 0 0,0-1 0,4 3 0,-5-6 0,0 1 0,-1 0 0,0 0 0,0 0 0,0 1 0,-1-1 0,0 1 0,0 3 0,-4-10 0,1 0 0,-1-1-1,0 1 1,1 0 0,-1 0 0,0 0 0,0 0 0,0 0-1,0 0 1,0 0 0,0 0 0,0 0 0,0 0 0,0 0-1,0 0 1,-1 0 0,1 0 0,0-1 0,-1 1 0,1 0-1,-1 0 1,1 0 0,-1 0 0,1 0 0,-1-1 0,1 1-1,-1 0 1,0-1 0,1 1 0,-1 0 0,0-1 0,0 1-1,1-1 1,-1 1 0,0-1 0,0 1 0,0-1 0,0 0-1,0 1 1,0-1 0,0 0 0,0 0 0,0 0 0,1 0-1,-1 0 1,0 0 0,0 0 0,-1 0 0,-1 0-12,1 0-1,-1 0 1,0 0 0,1-1 0,-1 1-1,0-1 1,1 0 0,-1 1 0,1-1 0,-1 0-1,1-1 1,-1 1 0,1 0 0,0-1-1,0 1 1,-1-1 0,0-1 12,1 0-84,0 1 0,0-1 0,1 0 0,-1 0 0,1 0 1,0 0-1,-1-1 0,1 1 0,0-1 84,-2-14-1094</inkml:trace>
  <inkml:trace contextRef="#ctx0" brushRef="#br0" timeOffset="16656.248">1061 1260 32063,'0'0'48,"0"0"144,26 10 16,-16-10-176,0-1-32,0-4-16,-1-1-80,-3 1-432,-2 1-5651</inkml:trace>
  <inkml:trace contextRef="#ctx0" brushRef="#br0" timeOffset="17000.335">1107 1181 32543,'0'0'37,"0"0"22,0 0-3,0 5-35,-2 33-1,1-1 0,3 8-20,-1-31 2,0 0-1,1 0 1,1 0-1,0 0 1,1 0-1,1 0 1,4 8-2,-8-20 0,0 0 0,0 0 0,0-1 0,0 1 1,0 0-1,0 0 0,1-1 0,-1 1 0,1-1 0,-1 1 0,1-1 0,0 0 0,-1 0 0,-1-1-1,1 0 1,-1 1-1,1-1 1,-1 0 0,1 0-1,0 0 1,-1 0-1,1 0 1,0 0-1,-1 0 1,1 0-1,-1 0 1,1 0-1,0 0 1,-1 0-1,1 0 1,-1 0-1,1 0 1,0-1 0,-1 1-1,1 0 1,-1 0-1,1-1 1,0 1 0,1-2-9,0 0 0,0-1-1,0 1 1,0-1 0,0 1 0,-1-1 0,1 1 0,-1-1 0,0 0 0,1 0 0,-1 0 0,-1 1 0,2-3 9,3-16-491,-1 0-1163</inkml:trace>
  <inkml:trace contextRef="#ctx0" brushRef="#br0" timeOffset="17472.284">1411 1270 31887,'0'0'330,"0"0"-140,-4-3-27,0 1-151,1 0 1,0 0 0,-1 0-1,1 1 1,-1-1 0,1 1-1,-1 0 1,1 0 0,-1 0-1,-1 0-12,4 1 3,-1 0-1,0 0 1,0 0 0,1 1-1,-1-1 1,0 0-1,0 1 1,1-1-1,-1 1 1,0 0-1,1 0 1,-1-1-1,0 1 1,1 0-1,0 0 1,-1 0-1,1 1 1,-1-1-1,1 0 1,0 0-1,0 1 1,0-1-1,0 1 1,0-1-1,0 1 1,0 0-3,-3 5 0,1 1 1,0-1 0,0 1-1,1 0 1,0 0-1,1 0 1,0 0 0,0 0-1,0 0 1,1 8-1,0-11 0,0 0-1,1 0 1,-1 0-1,1 1 1,0-1 0,0 0-1,1 0 1,-1 0 0,1-1-1,0 1 1,1 0 0,-1-1-1,1 1 1,0-1-1,0 0 1,0 0 0,3 2 0,-5-5-2,0 0 0,0 0 0,0 0 0,0 0 1,0 0-1,1 0 0,-1-1 0,0 1 0,1 0 0,-1-1 1,1 1-1,-1-1 0,0 0 0,1 1 0,-1-1 0,1 0 1,-1 0-1,1 0 0,-1 0 0,1 0 0,-1 0 0,1 0 1,-1-1-1,1 1 2,1-1-2,-1-1 0,0 1 1,0 0-1,0-1 0,0 1 0,0-1 1,-1 0-1,1 1 0,0-1 0,-1 0 1,1 0-1,-1 0 0,1-2 2,4-8-36,-1 1 0,0-1-1,0 0 1,-2-1 0,1 0 36,4-51 126,-8 64-87,-1 29 1,0-19-40,1-1 0,0 1-1,0 0 1,1 0 0,1 0 0,-1-1 0,2 1-1,-1-1 1,1 1 0,1-1 0,-1 0 0,2 0-1,0 1 1,-5-9-2,0-1-1,1 0 0,-1 1 0,0-1 0,0 1 0,1-1 1,-1 1-1,0-1 0,1 0 0,-1 1 0,0-1 1,1 0-1,-1 1 0,1-1 0,-1 0 0,1 1 1,-1-1-1,1 0 0,-1 0 0,1 0 0,-1 1 1,1-1-1,-1 0 0,1 0 0,-1 0 0,1 0 1,-1 0-1,1 0 0,-1 0 0,1 0 0,-1 0 1,1 0-1,-1 0 0,1 0 0,-1-1 0,1 1 1,-1 0-1,1 0 0,-1 0 0,1-1 0,-1 1 1,1 0 2,11-20-584,-5-3-585</inkml:trace>
  <inkml:trace contextRef="#ctx0" brushRef="#br0" timeOffset="17908.398">1536 1300 32415,'0'0'112,"0"0"-96,0 0 80,38-15-64,-20 13-16,1 1-16,-1 0 16,-1 0-16,-4 1-16,-2 0-32,-3 0-176,-5 0-1009</inkml:trace>
  <inkml:trace contextRef="#ctx0" brushRef="#br0" timeOffset="18252.589">1608 1199 32495,'0'0'53,"0"0"22,0 0-6,0 4-45,-3 19-18,2 0 0,0-1-1,1 1 1,2 0-1,0 0 1,2-1 0,0 1-1,1-1 1,4 7-6,-9-27-1,1 0 0,0 0 0,0 0 1,0 0-1,0 0 0,0-1 0,0 1 0,0 0 0,1-1 1,-1 1-1,1-1 0,-1 1 0,1-1 0,-1 0 0,1 0 1,0 1-1,0-1 0,-1 0 0,1-1 0,0 1 0,0 0 0,0 0 1,0-1-1,0 1 0,2-1 1,-2 0-3,0 0 1,0-1-1,0 1 0,0-1 1,0 1-1,0-1 0,0 0 0,0 0 1,0 0-1,0 0 0,0 0 1,0 0-1,0-1 0,-1 1 1,1 0-1,-1-1 0,1 0 1,-1 1-1,1-1 0,-1 0 1,0 1-1,0-1 0,0 0 1,0 0 2,22-53-990,-17 38-1056</inkml:trace>
  <inkml:trace contextRef="#ctx0" brushRef="#br0" timeOffset="18583.03">1777 1279 32255,'0'0'240,"0"0"-96,0 0-80,0 25-32,2-7 0,1 2-32,-1 2 0,1 2 0,0-1 0,1-3 0,-1-5 0,1-6-32,-1-6-64,-1-3-704</inkml:trace>
  <inkml:trace contextRef="#ctx0" brushRef="#br0" timeOffset="18584.03">1775 1219 31038,'0'0'1569,"0"0"-1553,0 0-32,0 0 0,0 0-544</inkml:trace>
  <inkml:trace contextRef="#ctx0" brushRef="#br0" timeOffset="18928.468">1919 1242 32543,'0'0'29,"0"0"-2,-5-2 24,-15-6-17,20 8-33,-1 0-1,1-1 1,-1 1-1,1 0 1,-1 0-1,1 0 1,-1 0-1,1 0 1,-1 1-1,1-1 1,-1 0-1,1 0 1,-1 0-1,1 0 1,-1 1-1,1-1 1,0 0-1,-1 0 0,1 1 1,-1-1-1,1 0 1,-1 1-1,1-1 1,0 0-1,-1 1 1,1-1-1,0 1 1,-1-1-1,1 0 1,0 1-1,0-1 1,0 1-1,-1-1 1,1 1-1,0-1 1,0 1-1,0-1 1,0 1-1,0-1 1,0 1-1,0-1 1,0 1-1,-2 23-3,2-23 4,0 5 0,1-1-1,0 1 1,0 0 0,0-1-1,1 1 1,0-1 0,0 1-1,0-1 1,1 0 0,0 0-1,0 0 1,0 0 0,0-1-1,1 1 1,0-1 0,0 0-1,0 0 1,1 1-1,29 35 4,-34-39-5,1 0 0,0 0 1,-1-1-1,1 1 0,-1 0 1,1 0-1,-1 0 0,1 0 0,-1 0 1,0 0-1,1 0 0,-1 0 0,0 0 1,0 0-1,0 0 0,0 0 0,0 0 1,0 0-1,0 0 0,0 0 0,0 0 1,0 0-1,-1 0 0,1 0 1,0 0-1,-1 0 0,1 0 0,-1 0 1,1 0-1,-1 0 0,1 0 0,-1 0 1,0 0-1,1-1 0,-1 1 0,0 0 1,0-1 0,0 1-10,-1 0 1,1 0 0,-1 0-1,0-1 1,1 1-1,-1-1 1,1 1 0,-1-1-1,0 0 1,1 0 0,-1 0-1,0 0 1,0 0-1,1 0 1,-1 0 0,0 0-1,1-1 1,-1 1 0,0-1-1,1 1 1,-1-1 0,1 1-1,-1-1 10,-8-6-541</inkml:trace>
  <inkml:trace contextRef="#ctx0" brushRef="#br0" timeOffset="19271.299">2005 1267 32575,'0'0'0,"0"0"64,25-5-16,-8 2-16,2 1-32,-2-1 16,1 0-16,-3 0-16,-1 1 16,-4 0-32,-3 0-112,-4 1-496</inkml:trace>
  <inkml:trace contextRef="#ctx0" brushRef="#br0" timeOffset="19601.439">2083 1154 31807,'0'0'592,"0"0"-435,0 0-69,0 7-34,-2 21-34,2 1 0,1-1 0,4 24-20,-3-40 1,0 0 0,0 1 0,1-2 0,1 1 0,0 0 0,1-1-1,0 1 1,0-1 0,1-1 0,5 8-1,-10-17-1,0 1 1,0 0-1,1-1 1,-1 1-1,0-1 0,0 0 1,1 1-1,-1-1 1,1 0-1,-1 0 0,1 0 1,0 0-1,-1 0 1,1 0-1,0 0 0,0-1 1,-1 1-1,1-1 1,0 1-1,0-1 0,0 0 1,0 1-1,0-1 1,0 0-1,-1 0 1,3-1 0,-2 0-25,0 0 1,0 0 0,0-1 0,1 1 0,-2-1 0,1 1 0,0-1 0,0 0 0,-1 0 0,1 0 0,0 0 0,-1 0 0,0 0 0,0 0 0,0-1 0,0 1 0,0 0 0,0-1 0,0 0 24,5-17-819,1 0-1188</inkml:trace>
  <inkml:trace contextRef="#ctx0" brushRef="#br0" timeOffset="19945.387">2252 1257 31983,'0'0'352,"0"0"-112,0 0-144,0 0-64,5 35-16,0-16 0,1 3 16,-1-1-32,1 1 0,-1-2 0,0-3 0,-1-3 0,0-5-32,-2-6-16,-1-3-160,-1-6-1457</inkml:trace>
  <inkml:trace contextRef="#ctx0" brushRef="#br0" timeOffset="19946.387">2257 1206 32479,'0'0'96,"0"0"-80,0 0-16,0 0-16,0 0-464</inkml:trace>
  <inkml:trace contextRef="#ctx0" brushRef="#br0" timeOffset="20277.58">2425 1226 32559,'0'0'19,"0"0"18,0 0 27,0 0-27,-5 1-21,3-1-14,1 0-1,-1 1 0,1-1 0,-1 1 1,0-1-1,1 1 0,-1 0 0,1 0 1,-1 0-1,1 0 0,0 0 0,-1 0 1,1 0-1,0 0 0,0 1 0,0-1 1,0 0-1,0 1 0,-1 0-1,0 2 1,1 0 1,0 0-1,-1 0 0,1 0 0,0 0 0,1 0 1,-1 0-1,1 1 0,0 1-1,0 6 0,0 0 0,1 1 0,1-1 0,0 0 0,0 0 0,1 1 0,-2-9 0,0 1 0,1-1-1,0 1 1,-1-1 0,1 0-1,1 0 1,-1 0 0,1 0-1,-1 0 1,1 0 0,0-1-1,0 1 1,1-1 0,-1 0-1,1 0 1,0 0 0,1 0 0,-4-2 1,1 0 1,-1-1-1,1 1 0,-1-1 1,1 0-1,-1 1 1,1-1-1,0 0 1,-1 0-1,1 0 1,-1 0-1,1-1 0,0 1 1,-1 0-1,1-1 1,-1 1-1,1 0 1,-1-1-1,1 0 1,-1 1-1,1-1 0,-1 0 1,0 0-1,0 0 1,1 0-2,32-33-897,-20 18-1777,-1 3-8945</inkml:trace>
  <inkml:trace contextRef="#ctx0" brushRef="#br0" timeOffset="20622.023">2592 1215 32031,'0'0'280,"0"0"-51,0 0-98,-4-1-86,3 1-43,0 0-1,0 0 0,0 0 0,0 0 0,0 0 1,0 1-1,-1-1 0,1 0 0,0 0 1,0 1-1,0-1 0,0 1 0,1-1 1,-1 1-1,0-1 0,0 1 0,0-1 0,0 1 1,0 0-1,1-1 0,-1 1 0,0 0 1,0 0-1,1 0 0,-1 0 0,1 0 1,-1 0-1,0 0-1,0 3 1,0-1 0,1 0 0,-1 1 0,1-1 0,0 0 0,0 1 0,0-1 0,0 1 0,0-1 0,1 0 0,-1 2-1,2 0-3,0 0 0,-1 1 0,2-1 0,-1 0 0,0 0 1,1 0-1,0 0 0,0 0 0,1-1 0,0 1 3,0 0 1,0 0-1,-1 1 0,1-1 0,-1 1 1,0 0-1,-1 0 0,1 1 0,-2 28 18,-1-34-24,0 0 1,0-1-1,0 1 1,0 0-1,0 0 0,0-1 1,0 1-1,0 0 1,0 0-1,-1-1 1,1 1-1,0 0 0,-1 0 1,1-1-1,0 1 1,-1 0-1,1-1 0,-1 1 1,1-1-1,-1 1 1,1 0-1,-1-1 1,1 1-1,-1-1 0,0 0 1,1 1-1,-1-1 1,0 1-1,1-1 1,-1 0-1,0 0 0,1 1 1,-1-1-1,0 0 1,0 0-1,0 0 1,1 0-1,-1 0 0,0 0 1,0 0-1,1 0 6,-7-3-573</inkml:trace>
  <inkml:trace contextRef="#ctx0" brushRef="#br0" timeOffset="21329.849">2884 1206 32175,'0'0'162,"0"0"-41,0 0 12,0 5-58,6 121-11,14 72-64,-22-225-1244,-1-12-113,1 10-3437,-1 6-3330,0 3-5029,-3-11 15804,0 4 10008,2 0 0,0-9-12659,3 17 1693,2 0-3617,0 17 1954,0-1 0,-1 1 0,1 0 1,0 0-1,0 0 0,0 0 0,1 0 0,-1 0 1,0 1-1,1-1 0,-1 0 0,1 1 0,0-1 1,-1 1-1,1-1 0,0 1 0,0 0 0,0 0 0,0 0 1,0 0-1,0 0 0,0 0 0,0 0 0,0 1 1,1-1-1,-1 1 0,0 0 0,1-1-30,3 0 3,0 0 0,1 1-1,-1 0 1,0 0 0,0 0-1,0 0 1,0 1 0,0 0 0,0 0-1,0 1-2,-2 0 2,0 0 1,0 0-1,-1 1 0,1-1 0,-1 1 1,0 0-1,0 0 0,0 0 0,0 0 0,0 0 1,-1 1-1,0-1 0,1 1 0,-1 0 0,-1 0 1,1 0-1,0-1 0,-1 2 0,0-1 0,0 0 1,0 0-1,0 0 0,-1 0 0,0 1 1,0-1-1,0 0 0,0 0 0,-1 5-2,1-6-2,0 0 0,-1 1 0,1-1 0,-1 0 0,1 0 0,-1 0 0,0 0 0,0 0 1,-1 0-1,1 0 0,-1 0 0,1 0 0,-1 0 0,0-1 0,0 1 0,0-1 0,0 1 0,0-1 0,-1 0 0,1 0 0,-1 0 0,0 0 0,1 0 0,-1-1 0,0 1 0,0-1 0,0 0 0,0 0 0,0 0 0,0 0 0,0 0 0,-1-1 0,1 1 0,0-1 1,0 0-1,0 0 0,-2 0 2,4 0-27,0-1 0,-1 1 0,1 0 0,0 0 0,0-1 1,0 1-1,-1-1 0,1 1 0,0-1 0,0 1 1,0-1-1,0 0 0,0 0 0,0 1 0,0-1 0,0 0 1,1 0-1,-2-1 27,-3-8-769</inkml:trace>
  <inkml:trace contextRef="#ctx0" brushRef="#br0" timeOffset="21921.17">3189 1223 31550,'0'0'657,"0"0"-433,0 0-69,-5-2-78,4 1-73,-1 0 0,-1 0 1,1 1-1,0-1 0,0 0 1,0 1-1,0 0 0,0-1 0,-1 1 1,1 0-1,-2 0-4,3 0 1,0 1 0,0-1 0,0 1 0,0 0 0,0-1 0,-1 1 0,1 0 0,0 0 0,0-1 0,1 1 0,-1 0 0,0 0 0,0 0 0,0 0 0,1 0 0,-1 0 0,0 1 0,1-1 0,-1 0 0,1 0 0,-1 0 0,1 1 0,0-1 0,0 0 0,-1 1-1,-1 8 0,0 0 0,0 0 0,1 0 0,0 0 0,0 5 0,1-11 0,0 0 0,0 0 0,1 0-1,-1 0 1,1 0 0,0 0 0,0-1 0,0 1-1,0 0 1,1-1 0,-1 1 0,1-1 0,0 1 0,0-1-1,2 3 1,-3-6-2,-1 1 0,1 0 0,0-1 0,-1 1-1,1 0 1,0-1 0,-1 1 0,1-1 0,0 1-1,0-1 1,0 1 0,0-1 0,-1 0 0,1 1 0,0-1-1,0 0 1,0 0 0,0 0 0,0 0 0,0 1-1,0-1 1,0 0 0,0-1 0,0 1 0,0 0-1,0 0 4,1-1-8,-1 0 0,1 0 0,-1 0 1,1 0-1,-1 0 0,0 0 0,1-1 1,-1 1-1,0 0 0,0-1 0,0 1 1,0 0-1,0-1 0,0 0 7,3-8-61,1 0 0,-1-1 0,-1 0 1,2-4 60,-4 9-41,4-23-11,-1 7 355,-2 40-119,-2 2-183,0 29 3,0-46-6,0 0 0,1 0 1,-1 0-1,1 0 0,0 0 0,0-1 0,0 1 1,0 0-1,0 0 0,0-1 0,1 1 0,0-1 1,1 3 1,-2-4-23,-1-1-1,1 0 1,-1 1 0,1-1 0,-1 1 0,1-1 0,-1 0 0,1 0 0,-1 1 0,1-1 0,0 0 0,-1 0 0,1 0-1,0 1 1,-1-1 0,1 0 0,-1 0 0,1 0 0,0 0 0,-1 0 0,1 0 0,0 0 0,-1-1 23,7-1-1481</inkml:trace>
  <inkml:trace contextRef="#ctx0" brushRef="#br0" timeOffset="22643.618">3464 1217 32239,'0'0'213,"-2"-4"-101,0 2-97,1-1-1,-1 1 0,0-1 1,0 1-1,0 0 0,0 0 1,0 0-1,0 0 0,0 0 1,-3 0-15,4 1 1,0 1 1,0-1 0,0 1-1,0-1 1,0 1-1,0 0 1,0 0 0,0 0-1,-1-1 1,1 1 0,0 0-1,0 0 1,0 1 0,0-1-1,-1 0 1,1 0-1,0 0 1,0 1 0,0-1-1,0 1 1,0-1 0,0 1-1,0-1 1,0 1 0,0 0-1,0-1 1,0 1-1,0 0 1,0 0 0,1 0-1,-1-1 1,0 1 0,0 1-2,-3 4 0,-1 1 1,1-1-1,1 1 1,-1 0-1,1 0 1,0 0-1,1 1 1,0-1-1,0 1 1,0-1-1,1 1 0,0 2 0,0-5 0,1 0 0,0 0 0,0 1 0,0-1 0,0 0 0,1 0 0,0 0 0,0 1 0,0-1 0,1 0 0,-1 0 0,1 0 0,1-1 0,-1 1 0,1 0 0,-1-1 0,1 0 0,2 2 0,-5-5-1,1 0 0,0 0 0,0 0-1,0 0 1,0 0 0,0-1 0,0 1 0,0 0 0,0 0-1,0-1 1,1 1 0,-1-1 0,0 1 0,0-1 0,0 1-1,1-1 1,-1 0 0,0 0 0,1 0 0,-1 0 0,0 0-1,1 0 1,-1 0 0,0 0 0,0 0 0,1 0 0,-1-1 1,1 0-3,0 0 1,0 0-1,0-1 1,0 1-1,0-1 1,0 1-1,-1-1 1,1 0-1,-1 0 1,1 1-1,-1-1 1,1 0-1,-1-1 1,0 1 2,5-9-19,-1-1 0,0 0 1,-1 0-1,-1 0 0,1-2 19,4-43 75,-4 81-61,2 6-6,-1 1 0,-2 0-1,-1 0 1,-2 0 0,-2 23-8,1-50 0,1-1 0,-1 0 0,0 0 0,0 0 0,0 0 0,0 0 0,-1 0 0,1-1 0,-1 1 0,0 0 0,0-1 0,0 1 0,0-1 0,0 1 0,0-1 0,-3 2 0,4-3-1,0-1 1,-1 1-1,1 0 1,0-1-1,-1 1 0,1-1 1,-1 1-1,1-1 1,-1 0-1,1 1 0,-1-1 1,1 0-1,-1 0 1,1 0-1,-1 0 0,1-1 1,-1 1-1,1 0 1,0 0-1,-1-1 1,1 1-1,-1-1 0,1 1 1,0-1-1,-1 0 1,1 0-1,0 0 0,0 1 1,-1-1-1,1 0 1,0 0-1,0 0 0,0-1 1,0 1-1,0 0 1,0 0 0,-3-5-67,0 0 1,1 0 0,-1 0 0,1-1 0,0 0-1,1 1 1,0-1 0,0 0 0,0 0 0,1 0-1,0 0 1,0 0 0,0 0 0,1 0 0,0-1-1,1-2 67,2-16-2169</inkml:trace>
  <inkml:trace contextRef="#ctx0" brushRef="#br0" timeOffset="23051.181">3573 1261 32527,'4'3'-40,"-2"-1"34,0 0-1,1-1 1,-1 1-1,1 0 1,-1-1 0,1 0-1,-1 0 1,1 0 0,0 0-1,-1 0 1,1 0-1,0-1 1,0 1 0,-1-1-1,1 0 1,0 0 0,0 0-1,0 0 1,0 0 0,-1-1-1,1 1 1,0-1-1,0 0 1,-1 0 0,1 0-1,0 0 1,-1 0 0,1-1-1,-1 1 1,1-1-1,-1 1 1,0-1 0,0 0-1,0 0 1,0 0 0,0 0-1,0 0 1,0-1 0,-1 1-1,1 0 1,-1-1-1,0 1 1,0-1 0,1 0 6,-1 0 8,0 0 1,-1 0 0,1 0-1,0 0 1,-1 0-1,0 0 1,0-1 0,1 1-1,-2 0 1,1 0 0,0 0-1,-1 0 1,1 0-1,-1 0 1,-1-2-9,2 4 8,-1 0 0,1 0 1,-1 0-1,0 0 0,1 0 0,-1 0 1,0 0-1,0 0 0,0 1 0,1-1 0,-1 0 1,0 0-1,0 1 0,0-1 0,0 1 1,0-1-1,0 1 0,-1-1 0,1 1 1,0 0-1,0-1 0,0 1 0,0 0 0,0 0 1,-1 0-1,1 0 0,0 0 0,0 0 1,0 0-1,0 0 0,0 1 0,-1-1 1,1 0-1,0 1 0,0-1 0,0 0 0,0 1 1,0 0-1,0-1 0,0 1 0,0 0 1,-1 0-9,-1 1 2,0 1 0,0 0 0,0 0 1,0 0-1,0 0 0,1 0 0,-1 0 1,1 1-1,0-1 0,0 1 0,0 0 1,0-1-1,1 1 0,-1 0 1,1 0-1,0 0 0,1 0 0,-1 0 1,0 0-1,1 1 0,0-1 0,0 0 1,0 0-1,1 1-2,0 7 4,0 0 0,1-1 0,0 1-1,1-1 1,0 1 0,0-1 0,2 0 0,0 0-4,-3-6 0,1 0 0,0 0 0,0-1 0,0 0 0,0 1 0,1-1 0,0-1 0,0 1 0,1 0 0,-4-3 0,0 0 0,0 0 0,0 0 0,0-1 0,0 1 0,0-1-1,0 1 1,0-1 0,1 1 0,-1-1 0,0 1 0,0-1 0,1 0-1,-1 0 1,0 0 0,1 0 0,-1 0 0,0 0 0,0 0 0,1 0-1,-1 0 1,0-1 0,0 1 0,1 0 0,-1-1 0,0 1 0,0-1-1,0 0 1,0 1 0,0-1 0,1 0 0,-1 1 0,-1-1 0,1 0-1,0 0 1,0 0 0,0 0 0,0 0 0,-1 0 0,1-1 0,6-8-45,-1-1-1,0 0 1,-1 0 0,1-4 45,-5 11-41,8-17-468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57:45.822"/>
    </inkml:context>
    <inkml:brush xml:id="br0">
      <inkml:brushProperty name="width" value="0.025" units="cm"/>
      <inkml:brushProperty name="height" value="0.025" units="cm"/>
      <inkml:brushProperty name="color" value="#E71224"/>
    </inkml:brush>
  </inkml:definitions>
  <inkml:trace contextRef="#ctx0" brushRef="#br0">1445 283 32175,'0'0'66,"0"0"124,0 0-46,0 0-85,-14-19-35,-46-58 2,53 69-23,0-1 0,0 1 0,-1 1 0,0 0 0,-1 0 0,0 0 0,0 1 0,0 0 1,-1 1-1,0 0 0,-6-2-3,-11-5 4,-6-4 1,-1 2 0,0 2 0,-1 1 0,0 1 1,-20-1-6,-3 2 6,0 3 1,-1 3-1,-6 2-6,44 2 0,-1 1 0,0 0 0,0 2 0,1 0 0,-1 1 0,1 2 0,1 0 0,-1 1 0,-8 5 0,0 2 0,1 0 0,1 2 0,0 1 0,-5 7 0,-14 14 0,3 2 0,1 1 0,1 3 0,3 1 0,-22 37 0,43-56 0,1 0 0,1 2 0,2 0 0,0 0 0,2 1 0,2 0 0,1 1 0,1 0 0,-2 19 0,-1 47 0,4 1 0,5 44 0,2-101 0,2 0 0,1-1 0,2 1 0,2-1 0,1 0 0,3-1 0,1 0 0,1-1 0,3 0 0,1-1 0,12 17 0,-16-31 0,1-1 0,2 0 0,0-1 0,1-1 0,0 0 0,2-2 0,0 0 0,2-1 0,0-2 0,0 0 0,1-1 0,1-1 0,0-1 0,1-2 0,0 0 0,1-2 0,25 6 0,4-5 0,-1-3 0,1-2 0,0-2 0,0-3 0,19-3 0,-38 0 0,0-2 0,0-1 0,-1-2 0,0-1 0,-1-2 0,0-1 0,-1-2 0,0-1 0,-1-1 0,-1-2 0,-1-2 0,-1 0 0,19-19 0,-33 25 0,0-1 0,-1 0 0,-1-1 0,-1-1 0,-1 1 0,0-2 0,6-15 0,-4 4 0,-2-1 0,-1 0 0,-1-1 0,3-24 0,0-34 0,-4-1 0,-4 0 0,-5-12 0,1 97 0,0-18 0,1-31 0,-2-1 0,-3 0 0,-11-53 0,8 76 0,-1 0 0,-2 0 0,-2 1 0,0 1 0,-2 0 0,-6-8 0,13 27 0,-1 0 0,-1 0 0,1 1 0,-2 0 0,1 1 0,-2 0 0,1 0 0,-1 1 0,-1 1 0,0 0 0,0 0 0,0 1 0,-1 1 0,0 0 0,0 0 0,-4 1 0,-15-3-54,0 1-1,0 2 1,-1 1-1,0 1 1,-9 2 54,-35 1-672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39:05.050"/>
    </inkml:context>
    <inkml:brush xml:id="br0">
      <inkml:brushProperty name="width" value="0.025" units="cm"/>
      <inkml:brushProperty name="height" value="0.025" units="cm"/>
      <inkml:brushProperty name="color" value="#E71224"/>
    </inkml:brush>
  </inkml:definitions>
  <inkml:trace contextRef="#ctx0" brushRef="#br0">91 127 31102,'0'0'208,"0"0"134,0 0 15,0 0-141,0 0-37,0 0-51,0 0-53,-2-4-16,1 1-54,-1 1 0,0 0 0,0 0 0,0-1 0,0 1 1,0 1-1,0-1 0,0 0 0,-1 0 0,1 1 0,0-1 1,-1 1-1,0 0 0,1 0-5,0 0 1,1 1 0,0-1-1,-1 1 1,1 0 0,0 0 0,-1-1 0,1 1-1,-1 0 1,1 0 0,0 1 0,-1-1 0,1 0-1,0 0 1,-1 1 0,1-1 0,0 0 0,-1 1-1,1-1 1,0 1 0,0 0 0,0 0 0,-1-1 0,1 1-1,0 0 1,0 0 0,0 0 0,0 0 0,0 0-1,1 0 1,-1 0 0,0 0 0,0 0 0,1 1-1,-1-1 1,1 0 0,-1 1-1,-2 5 0,1 0 0,-1 1 0,1-1 0,1 0 0,0 1 0,0 0 0,0-1 0,1 1 0,0 0 0,0-1 0,2 5 0,-1-1 0,0-1 0,1 0 0,1 1 0,0-1 0,0 0 0,1 0 0,1-1 0,0 2 0,-4-10-1,0 1 1,0 0-1,0 0 1,0-1-1,0 1 1,1 0-1,-1-1 1,0 1-1,1-1 0,0 0 1,-1 1-1,1-1 1,0 0-1,-1 0 1,1 0-1,1 0 1,-2-1 0,1 1-1,-1-1 1,0 0 0,0 0-1,0 0 1,1 0-1,-1 0 1,0-1 0,0 1-1,0 0 1,1 0 0,-1-1-1,0 1 1,0-1-1,0 1 1,0-1 0,0 1-1,0-1 1,0 0-1,1 0 1,3-4-20,-1 0-1,1 0 1,-1 0-1,0-1 0,0 0 1,0 1-1,-1-1 1,1-4 20,10-17-347</inkml:trace>
  <inkml:trace contextRef="#ctx0" brushRef="#br0" timeOffset="408.09">183 96 32479,'0'0'96,"0"0"-96,0 0 64,0 0-64,0 0 32,36-4-16,-23 2-16,-1 0 16,-2 0-16,-2 1 0,-1 1 0,-2-1-16,0 0-16,-1-2-64,-1-1-272,-1 0-913</inkml:trace>
  <inkml:trace contextRef="#ctx0" brushRef="#br0" timeOffset="737.658">240 0 32095,'0'0'136,"0"0"80,0 0-61,0 0-105,0 0-28,-1 5 2,-2 30-13,2 0 1,1 0-1,2 0 1,1 0-1,1-1 1,5 11-12,-9-42 4,1 0 0,0 0 0,0 0 0,0 0 0,0 0-1,0 0 1,0 0 0,1-1 0,1 3-4,7-2-294,3-14-794,-6 1-702</inkml:trace>
  <inkml:trace contextRef="#ctx0" brushRef="#br0" timeOffset="1083.747">441 101 32271,'0'0'163,"0"0"-51,0 0-14,0 0-44,-4-4-36,3 3-17,-1-1 0,0 1 0,0 0 0,0-1 0,0 1-1,0 0 1,0 0 0,0 0 0,0 0 0,-1 0-1,-8 5 8,7 15-6,4-12-2,1-1 0,0 1 0,1-1 0,-1 1 0,1-1 0,1 1 0,-1-1 0,1 0 0,0 0 0,0 0 0,1 0 0,0 0 0,-1 0 0,0 0 0,0 0 0,0 0 0,-1 1 0,0 0 0,0-1 0,-1 1 0,1 0 0,-1 4 0,-1-11 0,0 1 0,0 0 0,-1 0 0,1 0 1,0-1-1,0 1 0,-1 0 0,1 0 0,0-1 0,-1 1 0,1 0 0,-1-1 0,1 1 1,-1 0-1,1-1 0,-1 1 0,1-1 0,-1 1 0,1-1 0,-1 1 0,0-1 0,1 1 1,-1-1-1,0 0 0,0 1 0,1-1 0,-1 0 0,0 1 0,0-1 0,0 0 0,1 0 1,-1 0-1,0 0 0,0 0 0,0 0 0,1 0 0,-2 0 0,1 0-13,-1 0-1,1 0 1,0 0-1,-1-1 1,1 1 0,0 0-1,-1-1 1,1 1-1,0-1 1,-1 1 0,1-1-1,0 1 1,0-1-1,-1 0 1,1 0 0,0 0-1,0 1 1,0-1-1,0 0 1,0-1 0,0 1-1,0 0 14,-6-17-637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6:00:28.995"/>
    </inkml:context>
    <inkml:brush xml:id="br0">
      <inkml:brushProperty name="width" value="0.025" units="cm"/>
      <inkml:brushProperty name="height" value="0.025" units="cm"/>
      <inkml:brushProperty name="color" value="#E71224"/>
    </inkml:brush>
  </inkml:definitions>
  <inkml:trace contextRef="#ctx0" brushRef="#br0">139 54 27997,'0'0'1646,"0"0"-1166,0 0-80,0 0-61,0 0-216,0 0-54,3-9 1417,1 21-1471,-1 0 0,0 1 0,-1-1-1,0 1 1,-1 0 0,0-1 0,-1 2-15,2 16 11,22 488 29,4 58-117,-28-558-1983,-4-29-1878</inkml:trace>
  <inkml:trace contextRef="#ctx0" brushRef="#br0" timeOffset="957.901">82 66 17128,'0'0'4706,"0"0"-2713,0 0 397,0 0-821,0 0-641,3-3-207,13-11 1042,-15 15-454,-11 13-1212,-3 4-96,0 0 0,1 2-1,1-1 1,1 1 0,0 1-1,2 0 1,1 0 0,-1 5-1,18-54-110,2 1 1,0 1 0,2 0 0,4-5 109,4-8-12,-14 24 24,-5 9-6,-1 0 0,1 0-1,1 0 1,-1 1 0,1 0 0,0 0 0,0 0 0,0 0-1,2-1-5,-5 6 7,-1 0-1,1 0 0,0 0 1,-1-1-1,1 1 0,0 0 1,0 0-1,-1 0 0,1 0 1,0 0-1,-1 1 0,1-1 1,0 0-1,-1 0 1,1 0-1,0 0 0,-1 1 1,1-1-1,-1 0 0,1 1 1,0-1-1,-1 1 0,1-1 1,-1 0-1,1 1 0,-1-1 1,1 1-1,-1-1 0,1 1 1,-1 0-1,0-1 0,1 1 1,-1-1-1,0 1 0,0 0 1,1-1-7,14 30 62,-12-24-38,9 16-2,-4-4-49,2 0 0,0-1 1,1 0-1,1 0 0,1 0 27,-12-17-803,-1 0-1801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6:00:54.182"/>
    </inkml:context>
    <inkml:brush xml:id="br0">
      <inkml:brushProperty name="width" value="0.025" units="cm"/>
      <inkml:brushProperty name="height" value="0.025" units="cm"/>
      <inkml:brushProperty name="color" value="#E71224"/>
    </inkml:brush>
  </inkml:definitions>
  <inkml:trace contextRef="#ctx0" brushRef="#br0">59 97 32303,'0'0'136,"0"0"-45,0 0-62,0 0-8,0 0 19,7 0-8,26 1 2,0 1-1,11 4-33,-11-4-902,-33-2-1413</inkml:trace>
  <inkml:trace contextRef="#ctx0" brushRef="#br0" timeOffset="389.89">145 1 31262,'0'0'731,"0"0"-405,0 0-129,0 0-111,0 0-49,-4 12 14,2 18-37,-2 0 1,-1-1 0,-2 3-15,1-4 0,1 1 1,2 0-1,0 10 0,3-30 0,0-1 1,1 1-1,0-1 0,0 0 0,1 1 1,0 0-1,-2-8-1,0 0 1,1 0-1,-1 0 1,0 0 0,1 0-1,-1 0 1,1 0 0,-1 0-1,1 0 1,-1 0-1,1 0 1,0 0 0,-1 0-1,1 0 1,0-1-1,0 1 1,0 0 0,0 0-1,0-1 1,0 1-1,0-1 1,0 1 0,0-1-1,0 1 1,0-1-1,0 0 1,0 1 0,0-1-1,0 0 1,0 0 0,0 0-1,0 0 1,1 0-1,-1 0 1,0 0 0,0 0-1,0 0 1,0-1-1,0 1 1,0 0 0,0-1-1,0 1 1,0-1-1,0 1 1,0-1 0,0 0-1,0 1 1,0-1-1,0 0 1,0 1 0,-1-1-1,1 0 1,4-4-91,0 0 0,0 0 0,0 0 0,-1-1 0,0 0 0,0 0 0,0 0 1,-1 0-1,0 0 0,0-3 91,6-11-2386</inkml:trace>
  <inkml:trace contextRef="#ctx0" brushRef="#br0" timeOffset="940.348">290 95 32111,'0'0'125,"0"0"91,0 0-93,0 0-88,0 0-9,1 6-7,2 28 7,0 0 0,-3 1 0,-1 11-26,0 7-17,-1-65-839,0-3-910</inkml:trace>
  <inkml:trace contextRef="#ctx0" brushRef="#br0" timeOffset="1280.116">296 17 32095,'0'0'0,"0"0"-32,0 0 16,0 0-1617</inkml:trace>
  <inkml:trace contextRef="#ctx0" brushRef="#br0" timeOffset="1849.55">377 79 31903,'0'0'104,"0"0"133,0 0-85,1 7-96,3 33-4,-2 1-1,-2-1 1,-2 11-52,2-88-37,-1 30 26,1-1 0,0 1 0,0 0 0,1 0 0,-1-1 0,2 1 0,-1 0 0,2-4 11,17-29-6,-20 39 7,1-1 1,0 1-1,-1 0 0,1 0 0,0 0 0,0-1 1,0 1-1,0 0 0,0 0 0,0 0 1,0 1-1,1-1 0,-1 0 0,0 0 1,0 1-1,1-1 0,-1 0 0,0 1 1,1-1-1,-1 1 0,1 0 0,-1 0 1,0-1-1,1 1 0,-1 0 0,1 0 1,-1 0-1,2 1-1,-2-1 3,0 1-1,0 0 1,1 0-1,-1 0 1,0 0 0,0 1-1,0-1 1,0 0-1,0 0 1,0 1 0,-1-1-1,1 1 1,0-1 0,-1 0-1,1 1 1,-1-1-1,1 1 1,-1 0 0,0-1-1,1 1 1,-1-1 0,0 2-3,2 40 23,-2-39-21,0 64 16,0-42-27,0-26-7,0-10-12,0-5 22,1 0-1,1 1 1,0-1 0,0 1-1,4-9 7,-5 18-1,0 1-1,1 0 1,-1 0-1,1-1 0,0 1 1,0 1-1,0-1 0,1 0 1,-1 0-1,1 1 1,0 0-1,0-1 0,0 1 1,1 0-1,-1 0 0,1 1 1,-1-1-1,1 1 1,0 0-1,3-2 2,-6 4 2,0 0 0,-1-1 0,1 1 1,0 0-1,0 0 0,0 0 0,0 0 0,0-1 1,0 1-1,0 0 0,0 1 0,0-1 0,-1 0 1,1 0-1,0 0 0,0 0 0,0 1 0,0-1 0,0 1 1,-1-1-1,1 0 0,0 1 0,0-1 0,0 1 1,-1 0-1,1-1-2,0 2 4,1-1 0,-1 1 0,0 0 0,0 0-1,0 0 1,0-1 0,-1 1 0,1 0 0,0 0 0,-1 0 0,1 0 0,-1 0-4,2 11 11,-1 0 0,-1-1 0,0 1 0,-1 1-11,1-1-4,-2 53-981,2-66-1184</inkml:trace>
  <inkml:trace contextRef="#ctx0" brushRef="#br0" timeOffset="2406.104">654 134 31486,'0'0'361,"0"0"-183,0 0 76,0 0-131,6 5-94,-2-2-27,0 0 0,0 0 0,1 0 0,-1 0 0,1-1 0,0 0-1,-1 0 1,6 1-2,-9-3 0,0 1-1,1-1 0,-1 0 1,0 0-1,1 1 0,-1-1 1,0 0-1,1-1 0,-1 1 1,0 0-1,1 0 0,-1 0 1,0-1-1,1 1 0,-1-1 1,0 1-1,1-1 0,-1 1 1,0-1-1,0 0 0,0 0 1,0 0-1,0 1 0,0-1 1,0 0-1,0 0 0,0 0 1,0-1-1,0 1 0,-1 0 1,1 0-1,0 0 0,-1-1 1,1 1-1,-1 0 0,1 0 1,-1-1-1,0 1 0,1 0 1,-1-1-1,0 1 0,0-1 1,0 1 0,1-3 11,-1-1 0,1 1 0,-1-1 0,0 1 0,0-1 1,-1 1-1,1 0 0,-1-4-11,0 7 4,1 0 1,0 0-1,-1 0 1,1 1-1,0-1 0,-1 0 1,1 0-1,-1 0 1,1 1-1,-1-1 0,0 0 1,1 0-1,-1 1 1,0-1-1,1 1 0,-1-1 1,0 1-1,0-1 0,1 1 1,-1-1-1,0 1 1,0-1-1,0 1 0,0 0 1,0 0-1,0-1 1,0 1-1,1 0 0,-1 0 1,0 0-1,0 0 1,0 0-1,0 0 0,0 0 1,0 1-1,0-1 1,0 0-1,0 0 0,0 1 1,1-1-1,-1 1 1,0-1-1,0 0 0,0 1-4,-2 1 1,0 0 0,1 0 0,-1 0 0,0 0 0,1 0-1,-1 1 1,1-1 0,0 1 0,0 0 0,0 0 0,0 0 0,0 0 0,1 0-1,-1 0 1,1 0 0,0 0 0,0 1 0,0-1-1,-2 8 4,0 0 0,1-1-1,0 1 1,1 0 0,0 2-4,1-9 0,0 1 0,0-1 0,0 1 0,1 0 0,0-1 1,-1 1-1,2-1 0,-1 1 0,0-1 0,1 0 0,2 4 0,-3-6-5,0-1 1,0 1-1,0-1 0,1 1 0,-1-1 1,1 0-1,-1 0 0,1 1 1,-1-1-1,1 0 0,0 0 0,-1-1 1,1 1-1,0 0 0,0 0 0,0-1 1,0 1-1,-1-1 0,1 0 1,0 0-1,0 1 0,0-1 0,0 0 1,0-1-1,0 1 0,0 0 0,0-1 1,0 1-1,1-1 5,0 0-190,-1 0 0,1 0 1,-1-1-1,0 1 0,1-1 0,-1 1 1,0-1-1,0 0 0,0 0 0,0 0 1,0 0-1,-1 0 0,1 0 0,0 0 1,-1-1-1,1-1 190,8-14-10002</inkml:trace>
  <inkml:trace contextRef="#ctx0" brushRef="#br0" timeOffset="2760.103">825 69 32047,'0'0'136,"0"0"77,0 0-63,1 7-78,6 50-36,-3 0 0,-2 8-36,0-76-2,0 0 1,1 0-1,1 1 1,0-1-1,3-6 2,-5 13-1,-1 1-1,1 0 1,0 0 0,-1 0-1,1 0 1,0 1 0,1-1-1,-1 0 1,0 1 0,1 0-1,0 0 1,-1-1-1,1 1 1,0 1 0,0-1-1,0 0 1,0 1 0,1-1-1,-1 1 1,3 0 1,-5 5-768,-1 2-961</inkml:trace>
  <inkml:trace contextRef="#ctx0" brushRef="#br0" timeOffset="4069.827">1215 121 31134,'0'0'424,"0"0"-130,-2-6 34,-20-34-32,21 39-288,1-1 0,-1 1 0,0 0-1,0-1 1,0 1 0,-1 0 0,1 0-1,0 0 1,0 0 0,-1 0 0,1 0-1,0 0 1,-1 0 0,1 0-1,-1 1 1,1-1 0,-1 1 0,0-1-1,1 1 1,-1-1 0,1 1 0,-1 0-1,0 0 1,1 0 0,-1 0 0,0 0-1,1 0 1,-1 0 0,0 1 0,1-1-1,-1 1-7,0 0 0,0 0 1,1 1-1,0-1 0,-1 1 0,1 0 0,0-1 0,0 1 1,0 0-1,0 0 0,0-1 0,0 1 0,0 0 0,1 0 1,-1 0-1,1 0 0,-1 0 0,1 0 0,0 0 1,0 1-1,0 0 0,1 44-1,1-40 1,1 0 0,-1-1 0,1 1 0,0-1 0,1 1 0,3 3 0,-4-6 0,-1 0 0,1 0 0,-1 0 0,1 1 0,-1-1 0,0 1 0,-1-1 0,1 1 0,-1 0 0,0 0 0,0-1 0,0 1 0,-1 0 0,0 0 0,0 1 0,0-4-1,-1-1 0,0 0 1,0 0-1,0 0 0,0 0 0,0 0 0,0 0 1,0 0-1,0 0 0,0 0 0,0 0 0,0-1 1,-1 1-1,1 0 0,0-1 0,0 1 0,-1-1 0,1 1 1,0-1-1,-1 0 0,1 0 0,-1 1 0,1-1 1,0 0-1,-1 0 0,1 0 0,-1-1 0,1 1 1,-1 0 0,-1 0-3,1 0 0,-1 0 0,0-1 0,1 1 0,-1-1 0,0 1 0,1-1 1,-1 0-1,1 0 0,-1 0 0,1 0 0,-1-1 0,1 1 0,0-1 0,-2 0 3,2-2-100,0 0-1,1 1 0,-1-1 1,1 0-1,0 0 1,0 0-1,0 0 0,0 0 1,1 0-1,0 0 0,-1 0 1,2 0-1,-1 0 1,1-4 100,1-9-1967</inkml:trace>
  <inkml:trace contextRef="#ctx0" brushRef="#br0" timeOffset="4629.469">1284 39 32159,'0'0'106,"0"0"87,0 6-73,9 163-1,-7 21-119,-2-172 3,-16-136-291,16 114 282,-1-21-1,2 1-1,0-1 1,1 1-1,2-4 8,-3 21 10,1 0 0,0 1 1,0-1-1,1 0 0,-1 1 0,1-1 0,1 1 0,-1 0 0,1 0 0,0 0 0,1 1 0,-1-1 0,1 1 0,0 0 0,0 1 1,5-4-11,-9 7 1,-1 1 1,1-1 0,0 0 0,0 1 0,0-1 0,0 0 0,0 1 0,0-1 0,0 1-1,0 0 1,0-1 0,0 1 0,0 0 0,0-1 0,0 1 0,0 0 0,0 0 0,1 0-1,-1 0 1,0 0 0,0 0 0,0 0 0,0 1 0,0-1 0,0 0 0,0 1-1,1-1 0,-1 2 2,0-1 1,1 0-1,-1 0 1,0 1 0,0-1-1,-1 1 1,1-1 0,0 1-1,0-1 1,-1 1 0,1-1-1,-1 1 1,1 0 0,-1-1-1,0 1 1,1 0-4,0 10 13,-1-1 1,1 1-1,-2-1 0,-1 11-13,1-13 4,-1-1 0,0 0 0,-1-1 0,1 1 0,-2 0 0,1-1 0,-4 7-4,6-13-4,0 1 0,0 0 0,0 0 0,0-1-1,0 1 1,0-1 0,0 1 0,0-1 0,-1 1 0,1-1 0,0 0 0,-1 0 0,1 1 0,-1-1 0,0 0 0,1-1 0,-1 1 0,0 0 0,0 0 0,1-1-1,-1 1 1,0-1 0,0 1 0,0-1 0,0 0 0,0 0 0,0 0 0,1 0 0,-1 0 0,0 0 0,0 0 0,0-1 0,0 1 0,0-1 0,-1 0 4,2 0-147,0 1 0,-1-1 0,1 0 1,0 0-1,0 0 0,0 0 0,0-1 1,0 1-1,0 0 0,1 0 1,-1 0-1,0-1 0,1 1 0,-1 0 1,0-2 146,-1-8-7783</inkml:trace>
  <inkml:trace contextRef="#ctx0" brushRef="#br0" timeOffset="5295.782">1527 69 30110,'0'0'1515,"0"0"-1021,0 0-206,0 0-147,0 0-82,-5-2-16,-16-7-19,20 9-23,1 0 0,-1 0-1,0 0 1,1 0 0,-1 0 0,1 0 0,-1 0 0,1 0 0,-1 0 0,1 0 0,-1 0 0,1 0 0,-1 0 0,0 0 0,1 1 0,-1-1 0,1 0 0,-1 0 0,1 1 0,0-1 0,-1 0 0,1 1 0,-1-1 0,1 1 0,-1-1-1,1 0 1,0 1 0,-1-1 0,1 1 0,0-1 0,0 1 0,-1-1 0,1 1 0,0-1 0,0 1-1,-7 21 3,6-19 3,-3 10-5,0 1-1,1 0 0,1-1 1,0 1-1,1 0 0,0 0 0,1 0 1,1 0-1,1 7 0,-2-20-1,0-1 1,0 1-1,0 0 1,0-1-1,0 1 1,0 0-1,1-1 1,-1 1-1,0-1 1,0 1-1,1 0 1,-1-1-1,0 1 1,1-1-1,-1 1 1,0-1-1,1 1 1,-1-1-1,1 1 1,-1-1-1,1 1 1,-1-1-1,1 0 1,-1 1-1,1-1 1,0 0-1,-1 1 1,1-1 0,0 0-2,0 0 0,-1-1 0,1 1 0,0 0 1,0-1-1,-1 1 0,1 0 0,0-1 0,0 1 0,-1-1 1,1 1-1,0-1 0,-1 1 0,1-1 0,-1 0 0,1 1 0,-1-1 1,1 0 1,19-33-68,-11 15 29,-3 8 30,-1 0 0,0 0 1,-1 0-1,0 0 0,-1-1 0,0 0 1,-1 1-1,0-4 9,-2 15 77,0 0-18,1 23 0,1 5-67,0-1 1,2 1 0,1-1-1,3 7 8,-3-27-509,-3-6-524</inkml:trace>
  <inkml:trace contextRef="#ctx0" brushRef="#br0" timeOffset="5770.209">1648 68 32095,'0'0'114,"0"0"111,0 0-97,1 5-83,4 74-3,-3-42-4,5 32-38,-6-89-22,2-1-1,0 0 1,1 0-1,1 1 1,5-11 22,-8 24-6,1 0 1,1 1-1,-1-1 0,1 1 1,4-6 5,-7 11 0,0-1 0,0 1 1,0-1-1,1 1 1,-1 0-1,0-1 0,1 1 1,-1 0-1,1 0 1,0 0-1,-1 0 0,1 0 1,0 0-1,0 1 1,0-1-1,-1 0 0,1 1 1,0-1-1,0 1 1,0 0-1,0 0 0,0 0 1,0 0-1,1 0 0,-2 1 3,0-1 0,0 1 0,0 0 0,0-1 0,0 1 0,0 0-1,0 0 1,0 0 0,0 0 0,0 0 0,0 0 0,-1 0 0,1 0 0,0 0-1,-1 1 1,1-1 0,-1 0 0,1 0 0,-1 0 0,0 1 0,0-1 0,1 0-1,-1 1 1,0-1 0,0 1-3,1 39 35,-1-35-30,-4 99-904,4-105-456</inkml:trace>
  <inkml:trace contextRef="#ctx0" brushRef="#br0" timeOffset="6189.575">1927 60 32207,'0'0'96,"0"0"101,0 0-85,0 0-72,0 0-21,-2-4-3,1 3-15,1 0-1,-1 0 1,0 1-1,1-1 1,-1 0 0,0 0-1,1 0 1,-1 1-1,0-1 1,0 0 0,0 1-1,0-1 1,1 0 0,-1 1-1,0-1 1,0 1-1,0 0 1,0-1 0,0 1-1,0 0 1,-1-1-1,1 1 1,0 0 0,0 0-1,0 0 0,0 1 0,0-1 0,0 1 0,0 0 0,0-1 0,0 1 0,0 0 0,0 0 0,0 0 0,0 0 1,1-1-1,-1 1 0,0 1 0,1-1 0,-1 0 0,0 0 0,1 0 0,0 0 0,-1 0 0,1 0 0,0 1 0,-1-1 0,1 0 0,0 0 0,0 0 0,0 1 0,0-1 0,0 0 0,0 0 0,0 0 0,1 9 0,0 0 0,0-1 0,0 1 0,1-1 0,1 0 0,-1 0 0,2 0 0,-1 0 0,6 9 0,-5-9 0,0 0 0,0 1 0,-1 0 0,0-1 0,0 1 0,-1 1 0,-1-1 0,1 6 0,-2-15-2,-1 0 1,1 0-1,-1 0 1,1 0-1,-1 0 0,0 0 1,1 0-1,-1 0 0,0-1 1,0 1-1,1 0 1,-1 0-1,0-1 0,0 1 1,0-1-1,0 1 1,0 0-1,0-1 0,0 0 1,0 1-1,0-1 1,0 0-1,0 1 0,0-1 1,0 0-1,0 0 1,0 0-1,0 0 0,-1 0 2,-2 1-154,0-1 0,0 0 0,0 0 0,0 0-1,-1 0 1,1 0 0,-2-1 154,-3-4-1675</inkml:trace>
  <inkml:trace contextRef="#ctx0" brushRef="#br0" timeOffset="8659.642">104 620 31695,'0'0'109,"0"0"216,0 0-82,0 0-136,-2-6-30,1 0-53,0 4-18,1 0 1,0 0-1,-1 0 1,1 0-1,-1 0 1,0 0-1,1 0 1,-1 0-1,0 0 1,0 1 0,0-1-1,-1 0 1,1 1-1,0-1 1,-1 1-1,0-1-6,1 1 2,0 0-1,0 0 1,-1 0-1,1 1 0,0-1 1,0 1-1,-1-1 1,1 1-1,0-1 0,-1 1 1,1 0-1,0 0 1,-1-1-1,1 1 1,-1 0-1,1 0 0,0 1 1,-1-1-1,1 0 1,-1 0-1,1 1 0,0-1 1,-1 0-1,1 1 1,0 0-1,0-1 0,-1 1 1,1 0-1,0-1 1,0 1-1,0 0 1,0 0-1,0 0 0,0 0 1,0 0-1,0 0 1,0 0-1,1 1 0,-1-1-1,-3 4 0,0 0-1,1 1 1,0-1-1,0 1 1,0 0-1,1 0 1,0 0-1,0 0 1,-1 7 0,0 0 0,1 0 0,1 1 0,0 4 0,1-14 0,-1 0 0,1 0 0,1 0 0,-1 0 0,1 0 0,-1 0 0,1 0 0,0 0 0,1 0 0,-1 0 0,1 0 0,-1-1 0,1 1 0,0-1 0,1 1 0,0 0 0,-3-3-1,1 0 0,-1-1 0,1 1 0,0-1 0,-1 1 0,1-1 0,0 1 1,-1-1-1,1 1 0,0-1 0,-1 0 0,1 1 0,0-1 0,0 0 0,-1 0 0,1 0 0,0 1 0,0-1 0,-1 0 0,1 0 0,0 0 0,0 0 1,0 0-1,-1 0 0,1-1 0,0 1 0,0 0 0,0 0 0,0-1 1,0 0-3,1 0 1,-1 0-1,1 0 0,-1 0 1,0-1-1,1 1 0,-1-1 1,0 1-1,0-1 0,0 1 1,0-1-1,0-1 3,4-7-25,0-1 0,-2 0 0,1 0 0,-1 0 25,-2 7-14,3-12 14,0-1 0,-1 0 0,-1 0 0,-1 0 0,0-3 0,-1 20 56,1 3-49,-1 0 1,1 0-1,-1 0 1,0 0-1,0 0 1,0 0-1,0 0 1,0 0-1,-1 2-7,0 8 5,1 6 0,-1-10-4,0-1-1,1 0 1,0 1 0,1-1 0,0 0-1,0 1 1,1-1 0,0 0-1,0 0 1,1 0 0,2 4-1,-5-11-5,0-1-1,1 0 1,-1 1 0,0-1-1,0 0 1,1 1 0,-1-1 0,0 0-1,0 0 1,1 1 0,-1-1-1,0 0 1,1 0 0,-1 1-1,0-1 1,1 0 0,-1 0-1,0 0 1,1 0 0,-1 0 0,1 0-1,-1 1 1,0-1 0,1 0-1,-1 0 1,1 0 0,-1 0-1,0 0 1,1 0 0,-1-1-1,0 1 1,1 0 0,-1 0 0,1 0-1,-1 0 1,0 0 0,1 0-1,-1-1 1,0 1 0,1 0-1,-1 0 1,0-1 0,1 1-1,-1 0 1,0 0 0,0-1-1,1 1 1,-1 0 0,0-1 5,13-18-1118,-11 15 444,7-11-4141</inkml:trace>
  <inkml:trace contextRef="#ctx0" brushRef="#br0" timeOffset="9131.368">279 597 31695,'0'0'280,"0"0"18,0 0-71,0 0-128,0 0-59,-3-4-8,1 3-27,0-1 0,1 1 1,-1 0-1,0-1 0,0 1 0,1 0 0,-1 0 1,0 0-1,0 0 0,0 1 0,-1-1 1,-1 0-6,3 1 1,0 0 0,0 0 0,0 0 0,0 0 0,0 1 0,0-1 0,-1 0 0,1 1 0,0-1 0,0 1 0,0-1 1,0 1-1,0 0 0,1-1 0,-1 1 0,0 0 0,0-1 0,0 1 0,1 0 0,-1 0 0,0 0 0,1 0 0,-1 0 0,0 0 1,1 0-1,-1 0 0,1 0 0,0 0 0,-1 0 0,1 0 0,0 1-1,-4 8 0,1 1 0,0 0 0,1 0 0,1 1 0,0-1 0,0 0 0,1 3 0,0-8 0,0 0 0,0 0 0,1 0 0,0 0 0,0-1 0,0 1 0,1 0 0,0-1 0,0 1 0,1-1 0,-1 0 0,1 1 0,0-1 0,3 3 0,-5-7-1,-1 0-1,1-1 1,-1 1-1,1-1 1,0 1-1,-1 0 1,1-1-1,0 1 1,-1-1-1,1 0 1,0 1-1,-1-1 1,1 0-1,0 1 1,0-1-1,0 0 1,-1 0-1,1 0 1,0 1-1,0-1 1,0 0-1,0 0 1,-1 0-1,1 0 1,0-1-1,0 1 2,1-1 0,0 1-1,-1-1 0,1 0 1,-1 0-1,0 0 0,1 0 0,-1 0 1,0 0-1,0 0 0,1-1 0,-1 1 1,0 0-1,0-1 1,5-8-53,0-1 1,0 1-1,-2-1 0,2-2 53,-1 0-221,10-18-724</inkml:trace>
  <inkml:trace contextRef="#ctx0" brushRef="#br0" timeOffset="9729.498">362 571 31775,'0'0'133,"0"0"131,0 0-61,0 0-110,0 0-5,3 7-13,3 17-51,-2 1 0,0 0 0,-1 6-24,6 38 0,-10-79-8,0-1 0,1 0 0,0 0 0,0 1 1,2-9 7,-1 13-10,0 1 0,0-1 1,0 1-1,1 0 1,0 0-1,0-1 0,0 1 1,0 0-1,1 1 0,0-1 1,0 0-1,3-3 10,-5 7-56,1 0-1,-1 0 1,0 0-1,1 0 1,-1 1-1,1-1 1,-1 0-1,1 1 1,-1-1-1,1 1 0,-1-1 1,1 1-1,0 0 1,-1 0-1,1 0 1,0 0 56,9-1-1278</inkml:trace>
  <inkml:trace contextRef="#ctx0" brushRef="#br0" timeOffset="10123.176">552 599 31727,'0'0'250,"0"0"124,0 0-169,0 0-125,0 0-34,-1-1-44,0 1 0,0 0 1,0 0-1,0-1 0,0 1 1,0 0-1,0 0 0,0 0 1,0 0-1,0 0 0,1 0 1,-1 1-1,0-1 0,0 0 1,0 0-1,-1 1-2,-2 4 1,1 0-1,-1 1 1,1-1 0,0 1-1,1 0 1,-1 0 0,1 0-1,0 0 1,1 0 0,-1 1-1,1-1 1,0 3-1,0-4 1,1 0-1,-1 0 1,1 0-1,0 0 1,0 0-1,1 0 1,-1 0-1,1 0 1,0 0-1,1 0 1,-1-1-1,1 1 1,0 0-1,0-1 1,3 5-1,-5-8-1,1 0 0,0 0 0,-1 0 0,1 0 1,0 0-1,0 0 0,0 0 0,0-1 0,0 1 0,0 0 0,0 0 0,0-1 0,0 1 1,0-1-1,0 1 0,1-1 0,-1 1 0,0-1 0,0 0 0,0 0 0,1 0 0,-1 1 1,0-1-1,0 0 0,1-1 0,-1 1 0,0 0 0,1 0 1,0-1-3,1 0 1,-1-1-1,0 1 0,0 0 0,0-1 1,0 0-1,-1 1 0,1-1 0,0 0 1,-1 0-1,1 0 0,-1 0 0,0 0 1,1 0 2,2-6-6,0 1 0,0-1 0,-1 0 1,0 0-1,-1 0 0,1-1 0,-1 1 1,-1-3 5,0 4 6,-2 0 1,1 0 0,-1-1 0,0 1 0,-1 1 0,-1-6-7,3 11-11,-1-1 0,1 0 0,0 1-1,-1-1 1,1 1 0,-1-1 0,0 1 0,0-1 0,1 1 0,-1-1 0,0 1 0,0 0 0,0 0 0,-1-1 0,1 1 0,0 0 0,0 0 0,-1 0-1,1 0 1,0 0 0,-1 0 0,1 1 0,-1-1 0,1 0 0,-1 1 0,0-1 0,1 1 0,-1 0 0,1-1 0,-2 1 11,0 1-777,2 4-1119</inkml:trace>
  <inkml:trace contextRef="#ctx0" brushRef="#br0" timeOffset="10592.596">764 564 31374,'0'0'134,"0"0"287,0 0-141,0 0-114,0 0-51,-3-6-33,1 3-73,0 1-1,0-1 0,-1 0 0,1 1 1,0 0-1,-1 0 0,0 0 1,1 0-1,-1 0 0,0 0 1,-1 0-9,3 2 2,0-1 0,0 1-1,0 0 1,1-1 0,-1 1 0,0 0 0,0 0 0,0 0 0,0 0 0,0 0 0,0 0 0,0 0 0,0 0 0,0 0 0,0 0 0,0 1 0,0-1 0,0 0 0,0 1 0,0-1-2,0 1 1,0 0 0,-1 0 0,1 0 0,0 1 0,0-1 0,0 0 0,0 0 0,0 1 0,0-1 0,1 1 0,-1-1 0,0 1 0,1-1 0,-1 1 0,1-1 0,-1 3-1,0 1 0,1 0 0,-1 1 0,1-1 0,1 1 0,-1-1 0,1 1 0,0-1 0,0 1 0,0-1 0,1 0 0,-1 1 0,1-1 0,1 0 0,-1 0 0,1-1 0,0 1 0,3 3 0,-3-3 0,1 1 0,-1-1 0,0 1 0,-1 0 0,1 0 0,-1 0 0,0 0 0,0 1 0,-1-1 0,0 0 0,0 1 0,-1-1 0,1 1 0,-2 1 0,1-7-6,0 1 1,-1-1-1,1 1 0,-1-1 1,1 0-1,-1 1 0,0-1 1,1 0-1,-1 1 1,0-1-1,0 0 0,0 0 1,0 0-1,0 0 0,0 0 1,-1 0-1,1 0 0,0 0 1,0 0-1,-1-1 0,1 1 1,-1 0-1,1-1 1,0 1-1,-1-1 0,1 0 1,-1 1-1,1-1 0,-1 0 1,1 0-1,-1 0 0,1 0 1,-1 0-1,1 0 0,-1 0 1,1-1-1,-1 1 1,1 0-1,-1-1 0,1 0 1,0 1-1,-1-1 0,1 0 1,0 1-1,-1-1 0,1 0 1,0 0-1,0 0 1,0 0-1,0 0 0,0 0 1,0-1-1,0 1 0,0 0 1,0 0-1,1-1 0,-1 1 1,0 0-1,1-1 0,-1 1 1,1-2 5,-1-11-803,0 0-1444</inkml:trace>
  <inkml:trace contextRef="#ctx0" brushRef="#br0" timeOffset="11000.074">890 546 31887,'0'0'234,"0"0"-23,0 0-37,0 0-97,0 0-50,-5-4-1,2 2-22,0 0 0,0 1 0,0-1 0,0 0 0,0 1 0,0 0 0,-1-1 0,-1 1-4,5 1 0,-1 0 1,0 0 0,1 0-1,-1 0 1,0 0 0,1 0-1,-1 0 1,0 0-1,1 0 1,-1 0 0,0 0-1,1 1 1,-1-1 0,0 0-1,1 1 1,-1-1 0,0 0-1,1 1 1,-1-1 0,1 0-1,-1 1 0,0 0 1,0 0-1,1 1 0,-1-1 1,0 0-1,1 1 1,-1-1-1,1 0 0,-1 1 1,1-1-1,0 1 0,-1-1 1,1 0-1,0 1 1,0-1-1,0 1 0,0 5 1,1 0 0,0 0-1,0 0 1,1 0 0,-1 0 0,1 0 0,1 0-1,-1-1 1,1 1 0,1-1 0,-1 0 0,1 0-1,4 5 0,-2-2 1,0 1 1,-1-1-1,0 1 0,-1 0 0,2 6-1,-6-16-1,0 1 1,0 0-1,0-1 1,1 1-1,-1-1 1,0 1-1,0-1 1,0 1-1,0 0 1,0-1-1,0 1 1,0-1-1,0 1 1,0 0-1,-1-1 1,1 1-1,0-1 1,0 1-1,0-1 1,-1 1-1,1-1 1,0 1-1,-1-1 1,1 1-1,0-1 1,-1 1-1,1-1 1,-1 0-1,1 1 1,-1-1-1,1 1 1,-1-1-1,1 0 1,-1 0-1,1 1 1,-1-1-1,1 0 1,-1 0-1,1 0 1,-1 1-1,1-1 1,-1 0-1,0 0 1,1 0-1,-1 0 1,1 0-1,-1 0 1,0 0-1,1 0 1,-1-1 0,-2 1-72,0 0-1,0 0 1,0-1 0,0 1 0,0-1 0,1 0 0,-1 0-1,0 0 1,0 0 0,1-1 72,-7-4-982</inkml:trace>
  <inkml:trace contextRef="#ctx0" brushRef="#br0" timeOffset="30199.47">1164 587 31855,'0'0'178,"0"0"-34,0 0 38,0 0-83,0 0-43,0 0 5,-3-5-5,1 2-46,0 0-1,-1 0 1,0 1-1,0-1 1,0 0 0,0 1-1,0 0 1,0 0-1,0 0 1,-4-2-10,6 4 1,0-1 0,-1 1 0,1 0 0,0-1 0,0 1 0,-1 0 0,1 0 0,0 0 0,0 0 0,-1 0 0,1 0 0,0 0 0,-1 0 0,1 1 0,0-1 0,0 0 0,-1 1-1,1-1 1,0 1 0,0-1 0,0 1 0,0 0 0,0-1 0,0 1 0,0 0 0,0 0 0,0 0 0,0 0 0,0 0 0,0 0 0,1 0 0,-1 0 0,0 0 0,1 0 0,-1 0 0,1 1 0,-1-1 0,1 0 0,-1 0 0,1 1 0,0-1-1,-3 9 0,0 0 0,1 0 0,0 0 0,1 0 0,0 0 0,0 8 0,1-13 0,0 0 0,0 0 0,0 0 0,1 0 0,0 0 0,0 0 0,0 0 0,1 0 0,-1-1 0,1 1 0,0 0 0,1-1 0,-1 1 0,2 1 0,-4-6-1,1 0 0,-1 1 0,0-1 0,1 1 0,-1-1 0,1 0 0,-1 1 0,1-1 0,-1 0 0,1 1 0,-1-1 0,1 0 0,-1 0 0,1 0 0,0 1 0,-1-1 0,1 0 0,-1 0 0,1 0 0,-1 0 0,1 0 0,0 0 0,-1 0 0,1 0 0,-1 0 0,1-1 0,-1 1 0,1 0 0,0 0 0,-1 0 0,1-1 0,-1 1 0,1 0 0,-1-1 0,1 1 0,-1 0 0,0-1 0,1 1 0,-1 0 0,1-1 0,-1 1 0,0-1 0,1 1 0,-1-1 0,0 1 0,1-1 0,-1 1 0,0-1 0,0 1 0,1-2 1,13-30-23,-13 29 16,0-2 3,5-10 2,-1 0 0,0-1 0,-1 1 0,-1-1 0,-1 0 0,0-4 2,-2 19 16,0 24 32,0-16-48,0 9 0,1 1 0,0-1 0,2 4 0,-3-17 0,0 0 0,1 0 0,0 0 0,0 0-1,0 0 1,0 0 0,0 0 0,0 0 0,1 0 0,-1 0 0,1-1-1,0 1 1,0-1 0,0 1 0,0-1 0,0 0 0,1 0-1,-1 0 1,3 2 0,-4-4-5,0 1 1,0-1-1,0 0 0,0 1 0,0-1 0,0 0 0,0 0 0,0 0 0,0 0 0,0 0 0,0 0 0,0 0 1,0 0-1,0-1 0,0 1 0,0 0 0,0 0 0,0-1 0,-1 1 0,1-1 0,0 1 0,0-1 1,0 1-1,0-1 0,0 0 0,-1 1 0,1-1 0,0 0 5,17-24-1271,-12 14-568</inkml:trace>
  <inkml:trace contextRef="#ctx0" brushRef="#br0" timeOffset="30539.878">1289 487 31598,'0'0'171,"0"0"99,0 0-33,0 0-117,0 0-37,0 0-6,-1 9 35,-1 28-96,2 0 0,2 0 0,1 0 0,8 31-16,-11-67-50,3 11 119,-2-10-377,0-7-686,-1-5-889</inkml:trace>
  <inkml:trace contextRef="#ctx0" brushRef="#br0" timeOffset="30886.683">1371 440 32047,'0'0'250,"0"0"-39,0 0-91,3 7-66,9 45 26,-2 0 0,1 41-80,-6-28-6230,-5-70-2420,0-3-9312</inkml:trace>
  <inkml:trace contextRef="#ctx0" brushRef="#br0" timeOffset="31659.415">1713 549 31855,'0'0'168,"0"0"130,0 0-97,-5-5-119,2 2-80,-1-1 11,1 1 1,-1 0-1,0 0 1,0 0-1,0 0 0,-1 0 1,-3-1-14,7 3 2,0 1 0,-1 0 0,1-1 0,0 1 0,-1 0-1,1 0 1,0 0 0,-1 0 0,1 0 0,-1 0 0,1 0 0,0 0 0,-1 0 0,1 1 0,0-1 0,-1 1 0,1-1-1,0 1 1,-1-1 0,1 1 0,0 0 0,0-1 0,0 1 0,0 0 0,0 0 0,0 0 0,0 0 0,0 0 0,0 0-1,0 0 1,0 0 0,0 1 0,1-1 0,-1 0 0,0 1-2,-2 5 0,-1 1 0,1-1 0,1 1 0,-1 0 0,1 0 0,1 0 0,-1 6 0,1-9 0,0-1 0,1 1 0,0 0 0,0 0 0,0 0 0,1 0 0,-1 0 0,1 0 0,0 0 0,1 0 0,-1-1 0,1 1 0,1 1 0,-3-5-2,0 0 1,1-1-1,-1 1 1,1 0-1,-1 0 1,1 0-1,-1 0 1,1-1-1,0 1 1,-1 0-1,1-1 1,0 1-1,0-1 1,-1 1-1,1-1 0,0 1 1,0-1-1,0 1 1,0-1-1,0 0 1,0 1-1,0-1 1,-1 0-1,1 0 1,0 0-1,0 0 1,0 1-1,0-1 1,0-1-1,1 1 2,-1-1-4,1 1 0,0-1-1,0 0 1,-1-1 0,1 1 0,0 0 0,-1 0 0,1-1-1,-1 1 1,0-1 0,1 1 0,-1-1 0,0 0-1,0 0 5,6-8-41,-2-1 0,1 1 0,-1-1 0,0-5 41,5-21-87,-5 14 103,-3 20 89,-2 8 98,0 26-203,2 0 0,1 0 0,6 29 0,-3-25 0,-1 1 0,-1 26 0,-4-58 0,0-1 0,0 1 0,-1 0 0,1 0 1,-1-1-1,0 1 0,1 0 0,-2-1 0,0 4 0,1-6 0,0 0-1,1 0 1,-1-1 0,0 1-1,1 0 1,-1-1-1,0 1 1,0 0 0,0-1-1,0 1 1,0-1 0,0 1-1,1-1 1,-1 0-1,0 1 1,0-1 0,0 0-1,0 0 1,0 1 0,-1-1-1,1 0 1,0 0 0,0 0-1,0-1 1,0 1-1,0 0 1,0 0 0,0 0-1,0-1 1,0 1 0,0 0-1,0-1 1,1 1-1,-1-1 1,0 1 0,0-1-1,0 0 1,0 1 0,0-1 0,-2-1-6,0-1 0,0 1-1,0-1 1,0 1 0,0-1 0,0 0 0,1 0 0,-1 0 0,1-1 0,0 1 0,0 0 0,0-1 0,0-1 6,-2-4-199,0-1 0,1 1 0,0-1 0,-1-9 199,0-9-1321</inkml:trace>
  <inkml:trace contextRef="#ctx0" brushRef="#br0" timeOffset="32393.394">1908 548 31759,'0'0'170,"0"0"193,0 0-133,0 0-137,0 0-50,-4-5-3,2 3-37,1 1 0,-1-1 0,0 0 0,1 0 0,-1 1 0,0-1 0,0 1 0,0 0 0,0 0 0,0-1 0,-1 1 0,1 0 0,-2 0-3,3 1 2,-1 0-1,1 0 0,0 0 0,-1 0 0,1 0 0,-1 0 0,1 1 0,-1-1 0,1 0 0,0 1 0,-1-1 0,1 1 0,0 0 0,-1-1 0,1 1 0,0 0 0,0 0 0,0-1 0,0 1 0,-1 0 0,1 0 0,0 1 0,1-1 0,-1 0 0,0 0 0,0 0 0,0 1 0,1-1 0,-1 0-1,-2 6 0,-1 0 1,2 0-1,-1 0 0,1 1 0,0-1 1,0 1-1,1-1 0,0 1 0,0 6 0,1-9-2,0 0 0,0 0 0,0 0 0,0 0 0,1 0 0,0 0 0,0 0 0,0 0 0,1 0 0,-1 0 0,1 0-1,0 0 1,1-1 0,2 5 2,-5-8 0,1-1-1,-1 1 0,1 0 0,-1-1 0,1 1 1,0-1-1,-1 1 0,1-1 0,0 1 0,-1-1 1,1 1-1,0-1 0,-1 0 0,1 1 1,0-1-1,0 0 0,-1 1 0,1-1 0,0 0 1,0 0-1,0 0 0,-1 0 0,1 0 1,0 0-1,0 0 0,0 0 0,-1 0 0,1 0 1,0 0-1,0-1 0,-1 1 0,1 0 0,0-1 1,0 1-1,-1 0 0,1-1 0,0 1 1,-1-1-1,1 1 0,0-1 0,-1 1 0,1-1 1,-1 1-1,1-1 0,-1 0 0,1 1 1,-1-1-1,1 0 0,-1 0 0,0 1 0,1-2 1,3-5-18,0 0 0,-1-1-1,0 0 1,2-6 18,-3 8-20,2-4 22,-1 0 0,0-1 1,-1 1-1,0-1 0,-1 0 0,0-7-2,-1 18 35,3 20 26,-1-6-59,-1-5-2,0 0 0,0 0-1,1-1 1,0 1 0,1-1 0,0 1 0,0-1-1,3 6 1,-5-14-2,-1 0-1,0 1 1,0-1-1,0 1 1,0-1 0,1 0-1,-1 1 1,0-1-1,0 0 1,1 1-1,-1-1 1,0 0-1,1 0 1,-1 1-1,0-1 1,1 0-1,-1 0 1,0 1 0,1-1-1,-1 0 1,0 0-1,1 0 1,-1 0-1,1 1 1,-1-1-1,0 0 1,1 0-1,-1 0 1,1 0-1,-1 0 1,0 0 0,1 0-1,-1 0 1,1 0-1,-1-1 1,1 1-1,-1 0 1,0 0-1,1 0 1,-1 0-1,0-1 1,1 1 0,-1 0-1,1 0 1,-1 0-1,0-1 1,0 1-1,1 0 1,-1-1-1,0 1 1,1 0-1,-1-1 1,0 1-1,0 0 1,0-1 0,1 1 2,8-23-740,-4 4-877</inkml:trace>
  <inkml:trace contextRef="#ctx0" brushRef="#br0" timeOffset="33179.457">2002 515 32271,'0'0'88,"0"6"77,24 125 14,-26-152-180,-1-38-8,3 56 8,0 0 1,0-1 0,0 1-1,1-1 1,0 1-1,0 0 1,0-1-1,0 1 1,0 0 0,0 0-1,1 0 1,0 0-1,-1 0 1,2-1 0,-2 3 0,-1 1 0,1-1 0,-1 0 0,1 1 0,-1-1 0,1 1 1,-1-1-1,1 1 0,0-1 0,-1 1 0,1-1 0,0 1 0,0 0 0,-1-1 0,1 1 0,0 0 0,0-1 1,-1 1-1,1 0 0,0 0 0,0 0 0,0 0 0,0 0 0,-1 0 0,1 0 0,0 0 0,0 0 0,0 1 0,0-1 1,1 1-1,-1 0 1,0 0-1,0 0 0,0 0 1,0 0-1,1 0 1,-2 0-1,1 0 0,0 1 1,0-1-1,0 0 1,0 1-1,0 0 0,2 7 2,1 0 0,-1 0 0,-1 0 0,1 5-2,4 55 4,-7-58-18,1-12-21,-3-37 32,1 26 3,0 0 0,1 0 0,0 0 0,1 0 0,2-9 0,-3 20 0,0 0 1,0 1-1,0-1 1,0 0-1,0 1 0,0-1 1,0 1-1,0-1 0,0 0 1,1 1-1,-1-1 1,0 1-1,0-1 0,1 0 1,-1 1-1,0-1 1,1 1-1,-1-1 0,1 1 1,-1-1-1,1 1 1,-1 0-1,1-1 0,-1 1 1,1-1-1,-1 1 1,1 0-1,-1-1 0,1 1 1,0 0-1,-1 0 1,1 0-1,-1-1 0,1 1 1,0 0-1,-1 0 1,1 0-1,0 0 0,-1 0 1,1 0-1,-1 0 1,1 0-1,0 1 0,-1-1 1,1 0-1,0 0 0,-1 0 1,1 1-1,-1-1 1,1 0-1,-1 1 0,1-1 0,2 2 3,-1 0 0,0 0 0,1 0 0,-1 0 1,0 0-1,0 1 0,-1-1 0,1 1 0,0-1 0,0 3-3,2 4 3,-1 1 1,-1 0 0,1 0-1,-2 0 1,1 0 0,-1 0 0,-1 0-1,0 9-3,1 19-35,0-46-768,-1-6-312</inkml:trace>
  <inkml:trace contextRef="#ctx0" brushRef="#br0" timeOffset="33579.915">2199 543 29934,'0'0'1838,"0"0"-1339,0 0-299,0 0-93,0 0-78,7 6-16,20 15-10,-26-21-5,0 0 0,0 1 1,0-1-1,1 0 0,-1 0 0,0 0 0,0 0 1,0 0-1,0 0 0,1 0 0,-1 0 1,0 0-1,0 0 0,0-1 0,1 1 0,-1 0 1,0-1-1,0 1 0,0-1 0,0 1 1,0-1-1,0 0 0,0 1 0,0-1 0,0 0 1,0 0-1,-1 0 0,1 0 0,0 0 1,0 0-1,-1 0 0,1 0 2,1-2-4,0 1 1,0-1-1,0 0 0,0 0 1,-1 0-1,1 0 0,-1 0 1,0 0-1,0 0 1,0-1 3,-1 2 3,0 1 1,0 0 0,0-1-1,0 1 1,0-1 0,0 1 0,-1 0-1,1-1 1,-1 1 0,1 0-1,-1-1 1,1 1 0,-1 0 0,0 0-1,1 0 1,-1-1 0,0 1-1,0 0 1,0 0 0,0 0 0,0 0-1,0 1 1,0-1 0,-1 0 0,1 0-1,-1 0-3,2 1 3,-1 0-1,0-1 0,0 1 1,0 0-1,0 0 0,0 0 0,0 0 1,0 0-1,0 0 0,1 0 1,-1 0-1,0 0 0,0 0 1,0 1-1,0-1 0,0 0 1,0 1-1,1-1 0,-1 0 1,0 1-1,0-1 0,1 1 1,-1-1-1,0 1 0,0 0 1,1-1-1,-1 1 0,1 0 0,-1-1 1,1 1-1,-1 0 0,1 0 1,-1 0-1,1-1 0,-1 1 1,1 0-1,0 0 0,0 0 1,-1 0-1,1 0-2,-2 9 1,-1-1 0,1 1 0,1 0 1,0 0-1,1 0 0,0 0 0,0 6-1,0-13 0,0 1 1,1-1-1,-1 1 0,0-1 1,1 1-1,0-1 1,0 1-1,0-1 0,1 0 1,-1 1-1,1-1 0,-1 0 1,1 0-1,0 0 0,0 0 1,0-1-1,1 1 1,-1 0-1,1-1 0,-1 0 1,1 1-1,2 0 0,-4-3-1,-1 1 0,1-1 0,0 0 0,1 1 1,-1-1-1,0 0 0,0 0 0,0 0 0,0 0 0,0 0 0,0 0 0,0 0 1,0 0-1,0 0 0,0 0 0,0 0 0,0-1 0,0 1 0,0 0 0,0-1 1,0 1-1,0-1 0,0 1 0,0-1 0,0 0 1,2-1 3,-1 0 0,0-1 0,0 1 0,0 0 0,-1-1 0,1 1-1,0-1 1,-1 0 0,1-2-3,3-5-146,-2-1-1,1 0 1,-1-1-1,0-7 147,-1 5-891</inkml:trace>
  <inkml:trace contextRef="#ctx0" brushRef="#br0" timeOffset="34681.342">149 999 30974,'0'0'299,"0"0"203,0 0-105,0 0-186,0 0-99,5 10 43,-1 1-143,-2 0 0,1 0 0,-1 0 0,-1 0 0,0 0 1,-1 1-1,0 1-12,0 0 0,0-1 0,1 1 0,1-1 0,0 0 0,2 7 0,-5-26-2,0-1-1,0 0 1,1 1-1,0-1 1,1-2 2,-1-10-4,0 10-34,0 1 1,1-1-1,0 0 0,0 1 1,1-1-1,1 1 1,2-9 37,-5 16-27,1 1 0,0-1 0,0 0 0,-1 0 0,1 0 1,0 0-1,0 1 0,1-1 0,-1 0 0,0 1 0,0-1 1,1 1-1,-1-1 0,1 1 0,-1 0 0,1 0 0,0 0 1,0 0-1,-1 0 0,1 0 0,0 0 0,0 0 1,0 1-1,0-1 0,0 1 0,0-1 0,0 1 0,0 0 1,0 0-1,0 0 0,0 0 0,0 0 0,0 0 0,0 0 1,0 1-1,0-1 0,0 1 0,0 0 0,0-1 1,-1 1-1,2 0 27,8 6-2415</inkml:trace>
  <inkml:trace contextRef="#ctx0" brushRef="#br0" timeOffset="35052.308">325 1022 29806,'0'0'1507,"0"0"-837,0 0-308,0 0-177,0 0-97,0-4-38,0 4-48,0-1 0,0 1 0,0-1 0,0 0-1,0 1 1,0-1 0,0 0 0,0 1 0,0-1-1,0 1 1,0-1 0,0 0 0,0 1 0,-1-1 0,1 1-1,0-1 1,0 0 0,-1 1 0,1-1 0,0 1-1,-1-1 1,1 1 0,-1-1 0,1 1 0,-1-1 0,1 1-1,-1 0 1,1-1 0,-1 1-2,-9 14 13,7-5-6,0-1 0,1 1 0,0 0 0,-1 7-7,2-6-1,2 0 1,-1-1 0,1 1 0,0 0 0,3 8 0,-4-15-2,0-1 1,1 0-1,0 0 1,-1 0-1,1-1 1,0 1-1,0 0 1,0 0-1,0 0 1,0 0-1,0-1 1,0 1 0,1-1-1,-1 1 1,0-1-1,1 1 1,0-1-1,-1 0 1,1 1-1,0-1 1,0 0-1,-1 0 1,1-1-1,0 1 1,0 0-1,0 0 1,0-1-1,0 0 1,0 1-1,2-1 2,-3 0-1,1-1-1,-1 1 0,1-1 0,-1 0 0,1 0 1,-1 0-1,0 0 0,0 0 0,1 0 1,-1 0-1,0 0 0,0 0 0,0 0 0,0-1 1,0 1-1,0 0 0,0-1 0,0 1 1,-1-1-1,1 1 0,-1-1 0,1 1 0,-1-1 1,1 1 1,10-41-19,-10 38 22,-1 0 0,0 0-1,1 0 1,-1 0 0,0 0 0,-1 1 0,1-1-1,-1 0 1,1 0 0,-1 0 0,0 1 0,-1-1-1,0-3-2,0 6-12,1-1-1,0 0 1,-1 1-1,1-1 1,-1 0-1,1 1 1,-1 0-1,0-1 1,0 1-1,1 0 1,-1 0-1,0 0 1,0 0-1,0 0 1,0 1-1,0-1 1,-1 1-1,1-1 0,0 1 1,0 0-1,0-1 1,0 1-1,0 0 1,-2 1 12,-1-1-1422,3 0-3615</inkml:trace>
  <inkml:trace contextRef="#ctx0" brushRef="#br0" timeOffset="35594.058">518 1015 32063,'0'0'117,"0"0"126,0 0-78,0 0-101,0 0-29,-10-6 10,9 6-44,0 1-1,0-1 0,0 1 0,0 0 0,1 0 0,-1-1 1,0 1-1,1 0 0,-1 0 0,0 0 0,1 0 1,-1 0-1,1 0 0,-1 0 0,1 0 0,0 0 1,-1 0-1,1 0 0,0 0 0,0 0 0,0 0 0,-1 1 0,-4 27 26,4-18-25,0 1 0,1-1 1,0 1-1,1-1 0,0 1 1,1 4-2,-1-14-1,-1 0 0,0 1 0,1-1 0,0 1 0,-1-1 0,1 0 0,0 0 0,0 1 1,0-1-1,1 0 0,-1 0 0,0 0 0,1 0 0,0 0 0,-1 0 0,1-1 0,0 1 0,0-1 0,0 1 0,0-1 0,0 1 1,0-1-1,0 0 0,0 0 0,1 0 0,-1 0 0,0-1 0,1 1 0,-1-1 0,0 1 0,1-1 0,1 0 1,-2 0 0,-1 0-1,1-1 1,0 1 0,-1-1-1,1 0 1,-1 1-1,1-1 1,-1 0 0,1 0-1,-1 0 1,1 0-1,-1 0 1,0-1-1,0 1 1,0 0 0,0 0-1,1-1 1,-2 1-1,1-1 1,0 1 0,0-1-1,0 1 1,-1-1-1,1 0 1,-1 1-1,1-1 1,-1 0 0,0 1-1,1-1 1,-1-1 0,4-55 4,-4 58-4,0-6 1,0 0 0,-1 0 0,0 0 0,-1 1-1,1-1 1,-3-4-1,4 8-1,-1-1 0,0 1-1,0 0 1,0 0 0,0 0 0,0 0-1,0 1 1,-1-1 0,1 0 0,-1 0 0,1 1-1,-1-1 1,1 1 0,-1-1 0,0 1-1,0 0 1,0 0 0,0 0 0,-1-1 1,3 2-42,-1 0 1,1 0 0,0 0-1,0 0 1,0 0 0,0 0-1,0 0 1,-1 0 0,1 0-1,0 0 1,0 0 0,0 0-1,0 0 1,-1 0 0,1 0-1,0 0 1,0 0 0,0 0-1,0 0 1,0 0 0,-1 0-1,1 0 1,0 0 0,0 0-1,0 1 1,0-1 0,0 0-1,0 0 1,0 0-1,-1 0 1,1 0 0,0 0-1,0 0 1,0 1 0,0-1-1,0 0 1,0 0 0,0 0-1,0 0 1,0 0 0,0 1-1,0-1 1,0 0 0,0 0-1,0 0 1,0 0 0,0 0-1,0 1 1,0-1 0,0 0-1,0 0 1,0 0 0,0 0-1,0 0 1,0 1 0,0-1 41,0 0-508,0 6-7501</inkml:trace>
  <inkml:trace contextRef="#ctx0" brushRef="#br0" timeOffset="36210.744">633 1027 30158,'0'0'1785,"0"0"-1308,0 0-322,0 0-67,0 0-51,2 3-21,3 13-13,-1 1 0,0-1-1,-1 0 1,-1 1 0,0 8-3,-2-21-24,0-21 13,0-30-10,1 44 21,-1 1 0,1-1 0,-1 0 0,1 1 0,0-1 0,0 0 0,0 1 0,0-1 0,0 1 0,1 0 0,-1-1 0,1 1 0,-1 0 0,2-2 0,-2 4 0,-1 0 1,0-1-1,1 1 1,-1-1 0,1 1-1,-1-1 1,1 1-1,-1 0 1,1 0-1,-1-1 1,1 1 0,-1 0-1,1 0 1,0-1-1,-1 1 1,1 0-1,-1 0 1,1 0 0,0 0-1,-1 0 1,1 0-1,-1 0 1,1 0 0,0 0-1,-1 0 1,1 0-1,-1 0 1,1 1-1,0-1 1,-1 0 0,1 0-1,11 17 9,0 25-4,-6 19-40,-6-69 32,4-53-33,-4 58 34,1 0 1,-1 0-1,1 0 1,0-1-1,0 1 1,0 0-1,1 0 1,-1 0 0,1 1-1,-1-1 1,1 0-1,0 1 1,0-1-1,0 1 1,0-1-1,1 1 1,-1 0 1,-1 1 0,0 1 1,-1-1-1,1 1 1,0-1 0,0 1-1,0 0 1,-1-1-1,1 1 1,0 0-1,0-1 1,0 1-1,0 0 1,0 0-1,-1 0 1,1 0-1,0 0 1,0 0-1,0 0 1,0 0-1,0 0 1,0 1-1,0-1 1,-1 0-1,1 1 1,0-1-1,0 0 1,0 1-1,-1-1 1,1 1-1,2 1 3,-1 0 1,-1 0-1,1 0 0,0 0 0,0 0 1,-1 0-1,1 1 0,-1-1 1,0 1-1,1 0-3,3 10 16,-1-1 0,-1 1 0,3 11-16,-3-9-446,-1 0 1,0 1-1,-1 7 446,-1-23-3497</inkml:trace>
  <inkml:trace contextRef="#ctx0" brushRef="#br0" timeOffset="36999.581">1137 980 31310,'0'0'401,"0"0"73,0 0-201,0 0-148,0 0-58,0 4-33,13 121 19,-1-15-55,-11-91-9,3 43 34,-5-45-54,-1-16-12,-1-8-23,-5-20 48,2 0 1,1-1-1,1 0 0,1 1 1,2-1-1,1 0 0,1 0 1,3-16 17,-3 38 5,0 1 0,0-1 0,1 0 0,0 1 1,0-1-1,0 1 0,1 0 0,0 0 0,3-5-5,-5 8 4,1 0 1,-1 1-1,0-1 0,1 0 0,-1 0 0,1 1 0,0-1 0,-1 1 0,1 0 0,0-1 0,0 1 0,0 0 1,0 0-1,0 0 0,0 0 0,0 1 0,0-1 0,0 1 0,1-1 0,-1 1 0,0-1 0,0 1 1,0 0-1,1 0 0,-1 0 0,0 1 0,1-1-4,-2 1 3,1 0 1,-1-1-1,0 1 0,1 0 1,-1 1-1,0-1 0,1 0 1,-1 0-1,0 0 0,0 1 1,0-1-1,0 1 0,0-1 1,0 1-1,-1-1 0,1 1 1,0-1-1,-1 1 0,1 0 1,-1-1-1,0 1 0,1 0 1,-1-1-1,0 2-3,3 44 26,-3-43-23,0 3 1,-1 1 1,0 0-1,0-1 0,-1 1 0,0-1 0,0 0 0,-1 0 1,-2 7-5,4-12-12,0-1 0,1 0 1,-1 1-1,0-1 1,1 0-1,-1 1 0,0-1 1,0 0-1,0 0 1,0 0-1,0 0 0,-1 0 1,1 0-1,0 0 1,0 0-1,-1 0 0,1 0 1,0-1-1,-1 1 0,1 0 1,-1-1-1,1 0 1,-1 1-1,1-1 0,-1 0 1,1 0-1,-1 1 1,1-1-1,-1 0 0,1-1 1,-1 1-1,1 0 1,-1 0-1,1-1 0,-1 1 1,1-1-1,-1 1 1,1-1-1,0 0 0,-1 1 1,1-1-1,0 0 1,-1 0-1,1 0 0,0 0 1,0 0-1,0 0 12,-12-12-830</inkml:trace>
  <inkml:trace contextRef="#ctx0" brushRef="#br0" timeOffset="37881.028">1420 963 31518,'0'0'249,"0"0"127,0 0-112,0 0-136,0 0-61,-5-3-27,-17-11 0,22 14-39,-1-1 0,0 1 1,1 0-1,-1 0 0,0 0 1,1 0-1,-1 0 0,0 0 1,0 0-1,1 0 0,-1 0 1,0 0-1,1 0 0,-1 0 1,0 0-1,1 1 0,-1-1 1,0 0-1,1 0 0,-1 1 1,0-1-1,1 0 0,-1 1 1,1-1-1,-1 1 0,1-1 1,-1 1-1,1-1 0,-1 1 1,1-1-1,-1 1 0,1-1 1,0 1-2,-14 21 7,13-19-5,-3 6-2,0-1 1,1 1-1,0 0 0,1 0 1,0 0-1,0 0 0,1 0 1,0 5-1,0-11-2,1 0 1,0 1-1,-1-1 1,2 1 0,-1-1-1,0 0 1,1 1-1,-1-1 1,1 0-1,0 1 1,0-1-1,0 0 1,1 0-1,-1 0 1,1 0 0,0 0-1,0 0 1,0 0-1,0-1 1,0 1-1,0-1 1,1 1-1,-1-1 1,2 0 1,-3-1-4,0 0 0,0-1 1,0 1-1,0-1 0,0 1 0,0-1 0,0 0 0,0 1 1,1-1-1,-1 0 0,0 0 0,0 0 0,0 0 1,1 0-1,-1 0 0,0 0 0,0 0 0,0-1 0,0 1 1,1 0-1,-1-1 0,0 1 0,0-1 0,0 1 1,0-1-1,0 1 0,0-1 4,1-1-14,1 0 0,-1 0 0,0-1 1,0 1-1,-1-1 0,1 1 0,0-1 0,-1 0 0,1 1 0,-1-1 0,0 0 14,3-10-114,0 0-1,0 0 0,-1 0 0,0-7 115,-1-31 259,-2 50-72,1 38 53,0-27-266,0-1 0,0 1 0,1 0 0,1 0 0,0-1 0,0 1 0,0-1 1,1 0-1,1 0 0,2 5 26,5-8-1780,-6-6-2459</inkml:trace>
  <inkml:trace contextRef="#ctx0" brushRef="#br0" timeOffset="38474.018">1630 990 32223,'0'0'93,"0"0"94,0 0-78,0 0-66,0 0-14,-4-3-10,-16-10-6,19 12-12,0 1-1,0 0 1,0 0 0,0 0-1,0 0 1,1 0-1,-1 0 1,0 0-1,0 0 1,0 0-1,0 0 1,0 0 0,0 1-1,1-1 1,-1 0-1,0 1 1,0-1-1,0 0 1,1 1-1,-1-1 1,0 1 0,1 0-1,-1-1 1,0 1-1,1-1 1,-1 1-1,1 0 1,-1-1 0,1 1-1,-1 1 0,-15 23 2,15-23-2,-2 5 1,0 1-1,0 0 1,1-1 0,0 1-1,0 0 1,1 0-1,0 4 0,1-8 0,-1-1-1,1 0 0,1 0 0,-1 0 0,0 0 0,1 0 1,0 0-1,0 0 0,0 0 0,0 1 1,-1-3-2,1 0 0,0 0 0,-1 0 0,1 0-1,0 0 1,0 0 0,-1 0 0,1 0 0,0 0 0,0-1-1,0 1 1,0 0 0,0-1 0,0 1 0,0 0 0,1-1 0,-1 1-1,0-1 1,0 0 0,0 1 0,1-1 0,-1 0 0,1 0 2,-1 0-11,1 0 0,-1 0 1,1-1-1,-1 1 0,1-1 1,-1 1-1,0-1 0,1 0 1,-1 1-1,0-1 0,0 0 1,0 0-1,1 0 0,-1 0 1,0 0-1,0 0 0,0 0 1,0 0-1,-1-1 0,1 1 0,0 0 1,0 0-1,-1-1 0,1 1 1,-1-1-1,1 1 0,-1 0 1,0-1-1,1 0 11,10-46-317,-11 45 303,2-8-79,1-8 434,1 19-121,2 12-125,2 11-84,-1 0 0,-1 1 0,-1 0 0,-1 0 0,-1 0 0,-2 1 0,0-1 0,-2 1 0,-2 19-11,3-42-1,-1 1 1,1-1 0,0 0-1,-1 1 1,0-1-1,1 0 1,-1 0-1,0 0 1,0 0-1,-1 0 1,1 0-1,0 0 1,-1 0-1,1 0 1,-1 0-1,1-1 1,-1 1-1,0-1 1,0 1-1,0-1 1,0 1-1,0-1 1,0 0 0,0 0-1,0 0 1,0-1-2,0 0 0,0 1 0,0-1 0,0 0 0,0 0 0,0 0 0,1 0-1,-1-1 1,0 1 0,0-1 0,0 1 0,0-1 0,0 1 0,0-1 0,1 0 0,-1 0 0,0 0 0,1 0 0,-1 0 0,1 0 0,-1-1-1,1 1 1,-1-1 0,1 1 0,0-1 0,0 1 0,0-1 0,0 1 0,-1-3 2,-3-5-98,0 0 0,1 0-1,0-1 1,1 1 0,0-1 0,0 0 0,1 0 0,0 0-1,1 0 1,0-5 98,0-15-1443</inkml:trace>
  <inkml:trace contextRef="#ctx0" brushRef="#br0" timeOffset="39269.811">1743 998 32319,'0'0'53,"1"6"75,0-1-108,0 0-1,1 1 1,0-1-1,0 0 1,0 0-1,1 0 1,3 4-20,-6-8-2,1 0 1,-1 0-1,1 0 0,-1 0 1,1 0-1,0 0 1,0 0-1,0 0 1,-1 0-1,1-1 0,0 1 1,0 0-1,0 0 1,0-1-1,0 1 1,1-1-1,-1 1 0,0-1 1,0 1-1,0-1 1,0 0-1,0 0 1,1 1-1,-1-1 0,0 0 1,0 0-1,0 0 1,1 0-1,-1 0 0,0-1 1,0 1-1,0 0 1,1-1-1,-1 1 1,0 0-1,0-1 0,0 1 1,0-1-1,0 0 1,0 1-1,0-1 1,0 0-1,0 0 0,0 1 1,0-1-1,0 0 2,2-3-10,-1 0-1,1 0 1,0 0-1,-1 0 1,0-1-1,0 1 1,0 0-1,-1-1 1,1 0-1,0-2 11,-1 4 2,-1 1 0,1 0 0,-1-1-1,1 1 1,-1-1 0,0 1 0,0 0 0,0-1 0,0 1-1,0-1 1,-1 1 0,1 0 0,-1-1 0,1 1 0,-1 0-1,0 0 1,0-1 0,0 1 0,0 0 0,-1 0 0,0-2-2,1 4 4,0-1 0,1 0 1,-1 1-1,0-1 0,0 1 1,0-1-1,0 1 0,0 0 1,0-1-1,0 1 0,0 0 1,0-1-1,0 1 0,0 0 1,0 0-1,0 0 0,0 0 1,0 0-1,0 0 0,0 0 1,0 1-1,0-1 0,0 0 1,0 0-1,0 1 0,0-1 1,0 1-1,0-1 1,1 1-1,-1-1 0,0 1 1,0-1-1,0 1 0,0 0 1,1 0-1,-1-1 0,0 1 1,1 0-1,-1 0 0,1 0 1,-1 0-1,1-1 0,-1 1 1,1 0-1,0 0 0,-1 0-4,-2 5 4,0 1-1,0-1 0,1 0 0,0 1 0,0-1 0,0 4-3,0 0 3,1 0 0,0 1 0,0-1 0,2 0 0,-1 1 0,2 4-3,-2-11 0,1 0 0,0 0 0,0 0 0,0 0 0,0-1 0,1 1 1,-1 0-1,1 0 0,0-1 0,0 1 0,0-1 0,1 1 0,-1-1 0,1 0 0,0 0 0,0 0 0,2 1 0,-4-3-4,1-1 1,0 1-1,-1 0 0,1 0 0,0-1 1,-1 1-1,1-1 0,0 0 0,-1 0 1,1 1-1,0-1 0,0 0 1,0 0-1,-1-1 0,1 1 0,0 0 1,0 0-1,-1-1 0,1 1 0,0-1 1,-1 0-1,1 1 0,-1-1 1,1 0-1,-1 0 0,1 0 0,-1 0 1,1 0-1,-1-1 0,0 1 4,8-7-100,0 0 1,-1-1-1,-1 0 0,4-4 100,3-4-327,-6 7-34,1 0 0,-1-1-1,-1 0 1,0 0 0,4-9 361,-8 14 137,-1 1 1,0-1 0,0 1 0,0-1-1,-1 0 1,0 0 0,0 0 0,0 0-1,-1 0 1,0 0 0,0 0 0,0 0-1,-2-4-137,2 10 11,0 0-1,0-1 0,0 1 1,0 0-1,0 0 0,0 0 1,0-1-1,0 1 0,0 0 1,0 0-1,0 0 1,0-1-1,0 1 0,0 0 1,0 0-1,0 0 0,0 0 1,0-1-1,-1 1 0,1 0 1,0 0-1,0 0 0,0 0 1,0 0-1,0-1 0,-1 1 1,1 0-1,0 0 1,0 0-1,0 0 0,0 0 1,-1 0-1,1 0 0,0 0 1,0 0-1,0-1 0,-1 1 1,1 0-1,0 0 0,0 0 1,0 0-1,-1 0 1,1 0-1,0 0 0,0 1 1,0-1-1,-1 0 0,1 0 1,0 0-1,0 0 0,0 0 1,-1 0-1,1 0 0,0 0 1,0 0-1,0 0 1,0 1-1,-1-1 0,1 0 1,0 0-1,0 0 0,0 0 1,0 1-1,0-1 0,0 0 1,-1 0-11,-6 13 103,7-6-101,-1 1 1,2-1-1,-1 0 0,1 0 0,0 0 0,1 1 0,-1-1 0,1-1 0,1 1 1,-1 0-1,1 0 0,0-1 0,1 0 0,0 1 0,3 3-2,-3-4 2,0 0-1,0 1 0,0-1 1,-1 1-1,0 0 0,-1-1 1,0 1-1,0 1 0,0-1 1,-1 0-1,0 0 0,0 1 1,0-1-1,-2 6-1,1-12-2,0-1 0,0 1 0,0-1-1,0 1 1,-1-1 0,1 1 0,0-1 0,-1 1 0,1-1 0,0 1 0,-1-1-1,1 0 1,0 1 0,-1-1 0,1 1 0,-1-1 0,1 0 0,-1 1 0,1-1-1,-1 0 1,1 0 0,-1 1 0,1-1 0,-1 0 0,1 0 0,-1 0 0,1 0-1,-1 0 1,1 0 0,-1 0 0,0 0 0,1 0 2,-20-4-284,8-4-308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39:07.785"/>
    </inkml:context>
    <inkml:brush xml:id="br0">
      <inkml:brushProperty name="width" value="0.025" units="cm"/>
      <inkml:brushProperty name="height" value="0.025" units="cm"/>
      <inkml:brushProperty name="color" value="#E71224"/>
    </inkml:brush>
  </inkml:definitions>
  <inkml:trace contextRef="#ctx0" brushRef="#br0">3 67 32271,'0'0'157,"0"0"-18,0 0-48,0 0-62,1 6-13,4 83 54,-4 1-70,0-7-11,8 49 11,-7-125-37,-1-8-144,0-12-434,-1-3-452</inkml:trace>
  <inkml:trace contextRef="#ctx0" brushRef="#br0" timeOffset="341.5">1 116 32287,'4'-3'163,"-1"0"-149,1 1 1,-1 0 0,1 0-1,0 0 1,0 0 0,0 1-1,0-1 1,0 1 0,0 0-1,0 0 1,3 0-15,-5 1 2,1 0 1,-1 0-1,0 0 1,1 0-1,-1 1 1,1-1-1,-1 1 1,0-1-1,1 1 1,-1 0-1,0 0 1,0 0-1,0 0 1,1 0-1,-1 0 1,0 1-1,-1-1 1,1 1-1,0-1 1,0 1-1,-1 0 1,1 0-1,-1 0 1,1 0-3,2 5 5,0 1 0,0-1-1,-1 1 1,0 0 0,0 0 0,-1 0-1,0 0 1,0 0 0,-1 0 0,0 1 0,0-1-1,-1 0 1,0 1 0,-1 0-5,1-6-2,0 0 0,-1 1 1,1-1-1,-1 0 0,1 0 0,-1 0 1,0 0-1,0 0 0,0 0 1,-1 0-1,1 0 0,-1-1 0,1 1 1,-1-1-1,0 1 0,0-1 0,0 1 1,-1-1-1,1 0 0,0 0 0,-1 0 1,1 0-1,-1 0 0,0-1 0,0 1 1,0-1-1,1 0 0,-1 0 1,0 0-1,0 0 0,-1 0 0,1-1 1,0 1-1,0-1 0,0 0 0,0 0 1,-1 0 1,2 0-56,1 0 0,-1 0 0,1-1 0,-1 1-1,1 0 1,-1 0 0,1-1 0,-1 1 0,1-1 0,0 1 0,-1-1 0,1 0 0,0 1 0,-1-1 0,1-1 56,-5-5-2043</inkml:trace>
  <inkml:trace contextRef="#ctx0" brushRef="#br0" timeOffset="837.863">212 0 32143,'0'0'170,"0"0"-23,1 5-29,12 185 39,-10-117-157,-3-70-43,0-2 27,0-1 1,0 1 0,0-1 0,0 1 0,0-1 0,0 1-1,0-1 1,0 1 0,0-1 0,0 1 0,0-1-1,0 1 1,0-1 0,0 1 0,1-1 0,-1 1 0,0-1-1,0 1 1,1-1 0,-1 0 0,0 1 0,0-1 0,1 1-1,-1-1 1,1 0 0,-1 1 0,0-1 0,1 0-1,-1 1 1,1-1 0,-1 0 0,0 1 0,1-1 15,3 0-945</inkml:trace>
  <inkml:trace contextRef="#ctx0" brushRef="#br0" timeOffset="1432.271">411 76 32015,'0'0'226,"0"0"-49,0 0-25,0 0-83,0 0-26,-5-4-22,3 2-18,0 1 0,0-1 0,0 1-1,0 0 1,-1-1 0,1 1 0,0 0 0,-1 0 0,1 1 0,-1-1 0,1 0-1,-3 0-2,4 2 2,-1-1-1,1 0 0,-1 0 0,1 1 0,-1-1 0,1 1 0,-1 0 0,1-1 1,-1 1-1,1 0 0,0 0 0,-1 0 0,1 0 0,0 0 0,0 0 1,-1 0-1,1 0 0,0 0 0,0 1 0,1-1 0,-1 0 0,0 1 1,0-1-1,1 1 0,-1-1 0,0 1-1,-3 9 0,0 1 0,0-1 0,1 1 0,0 0 0,1 1 0,1-1 0,0 0 0,0 0 0,1 1 0,1-1 0,0 0 0,2 11 0,-3-22-1,1 0 0,-1 1 1,0-1-1,0 0 0,1 0 0,-1 1 1,1-1-1,-1 0 0,1 0 0,0 0 0,-1 0 1,1 1-1,0-1 0,0 0 0,0 0 1,0-1-1,0 1 0,0 0 0,0 0 1,0-1-2,-1 1 0,1-1 0,0 0 1,-1 0-1,1 0 0,0 0 0,-1 0 0,1 0 0,0 0 0,0-1 0,-1 1 0,1 0 1,0 0-1,-1 0 0,1-1 0,-1 1 0,1 0 0,0-1 0,-1 1 0,1 0 0,-1-1 0,1 1 1,-1-1-1,1 0 2,3-2-11,-1-1 1,0 0-1,0 0 1,0 0-1,0-1 1,-1 1-1,1-1 1,-1-1 10,12-28-16,-2-1 0,3-20 16,-15 54 48,0 21 29,-1 14-74,0-21-4,0-1 1,1 0 0,1 1-1,0-1 1,0 1-1,3 6 1,-4-19-13,0 1-1,0 0 1,0-1-1,0 1 1,0 0-1,1-1 0,-1 1 1,0-1-1,0 1 1,1-1-1,-1 1 1,0-1-1,1 1 1,-1-1-1,0 1 1,1-1-1,-1 1 1,1-1-1,-1 1 0,1-1 1,-1 0-1,1 1 1,-1-1-1,1 0 1,-1 1-1,1-1 1,-1 0-1,1 0 1,0 0-1,-1 1 0,1-1 1,-1 0-1,1 0 1,0 0-1,-1 0 1,1 0-1,-1 0 1,1 0-1,0-1 14,6-6-1166</inkml:trace>
  <inkml:trace contextRef="#ctx0" brushRef="#br0" timeOffset="2325.88">511 74 31502,'0'0'433,"0"0"-132,0 0-71,0 0-129,0 0-61,1 3-8,5 53 53,-6-48-85,0 0 1,1 1 0,-1-1 0,2 0 0,-1 0 0,1 1 0,1-1 0,-1 0 0,1-1 0,0 1 0,1 0 0,2 3-1,-5-10-1,-1-1 1,1 1-1,-1 0 1,1-1-1,0 1 1,-1 0-1,1-1 1,0 1-1,-1-1 1,1 1-1,0-1 1,0 1-1,-1-1 1,1 0-1,0 1 1,0-1-1,0 0 1,-1 0-1,1 0 1,0 1-1,0-1 1,0 0-1,0 0 1,0 0-1,0 0 1,-1-1-1,1 1 1,0 0-1,0 0 1,1-1-1,0 0-1,0 0 0,-1 0 0,1-1 0,0 1 1,-1 0-1,1-1 0,-1 1 0,0-1 0,1 0 1,-1 1-1,1-2 2,3-7-11,1 1 0,-1-2 0,-1 1 0,1-2 11,-5 12 0,11-36-16,7-31 16,-10 130 80,-8-56-80,5 132 8,-5-119-6,-1 0-1,-1 0 1,-1 0-1,-1 0 1,-5 15-2,9-33 0,-1-1 0,1 1 0,-1-1 0,1 1 0,-1-1 0,0 1-1,1-1 1,-1 1 0,0-1 0,0 0 0,0 1 0,0-1 0,0 0 0,0 0 0,-1 0 0,1 0 0,0 0 0,0 0 0,-1 0-1,0 0 1,1-1 0,0 0-1,0 0 1,0 0-1,-1 0 0,1 0 1,0 0-1,0 0 0,0 0 1,0-1-1,0 1 1,0 0-1,0-1 0,0 1 1,0-1-1,0 1 0,0-1 1,0 1-1,0-1 1,0 0-1,1 1 0,-1-1 1,0 0 0,-3-3-4,0-1 1,0 1 0,1-1 0,0 0-1,-1 0 1,2 0 0,-1-1-1,1 1 1,0 0 0,-1-2 3,1 0-56,0-1 0,1 0 0,-1 0 0,1 0 0,1-1 0,0 1 0,0 0 0,0 0 0,1 0 0,0 0 0,1 0 0,0 0 0,1-3 56,8-11-1017</inkml:trace>
  <inkml:trace contextRef="#ctx0" brushRef="#br0" timeOffset="2812.896">756 139 31919,'0'0'402,"0"0"-289,0 0-15,2 5-31,-1-3-64,1 0 0,-1 1-1,1-1 1,-1 0 0,1 0 0,0 1 0,0-1-1,0-1 1,0 1 0,0 0 0,1 0 0,-1-1 0,1 1-3,-2-2 0,0 1 0,0-1 0,1 0 0,-1 1 0,0-1 0,0 0 0,0 0 0,1 0 0,-1 0 0,0 0 1,0 0-1,1 0 0,-1-1 0,0 1 0,0 0 0,0-1 0,0 1 0,1-1 0,-1 1 0,0-1 0,0 1 1,0-1-1,0 0 0,0 1 0,0-1 0,0 0 0,-1 0 0,1 0 0,0 0 0,0 0 0,-1 0 0,1 0 1,0 0-1,-1 0 0,1 0 0,-1 0 0,1-1 0,0-1 0,0 0 1,0 0-1,0 0 1,0 0-1,0-1 0,-1 1 1,0 0-1,1 0 1,-1-1-1,0 1 0,-1 0 1,1-1-1,0 1 1,-2-3-1,2 5 2,0 0 0,0 0 0,-1 0 0,1-1 0,0 1 0,-1 0 0,1 0 0,-1 0 0,1 0 0,-1 0 0,0 0 0,1 0 0,-1 1 0,0-1 0,0 0 0,0 0 0,0 0 0,0 1 0,1-1 0,-1 0 0,0 1 0,0-1 1,-1 1-1,1-1 0,0 1 0,0 0 0,0-1 0,0 1 0,0 0 0,0 0 0,0 0 0,-1 0 0,1 0 0,0 0 0,0 0 0,0 0 0,0 0 0,0 1 0,-1-1 0,1 0 0,0 1 0,0-1 0,0 1-2,-1 0 1,0 1-1,0-1 1,0 1-1,0-1 1,1 1-1,-1 0 1,0 0-1,1 0 0,0 0 1,-1 0-1,1 0 1,0 0-1,0 1 1,0-1-1,1 0 1,-1 1-1,0-1 1,1 0-1,0 1 0,-1 0 0,-4 53 25,5-54-24,-1 9-1,1 0 1,0 0-1,1 0 1,0 0-1,1 0 1,2 8-1,-3-17-1,-1 0 0,1 0 0,0 0 0,-1 0 1,1-1-1,0 1 0,0 0 0,0-1 1,1 1-1,-1 0 0,0-1 0,1 1 0,-1-1 1,1 0-1,-1 0 0,1 1 0,0-1 1,-1 0-1,1 0 0,0 0 0,0-1 0,0 1 1,-1 0-1,1-1 0,0 1 0,0-1 1,0 0-1,0 1 0,0-1 0,0 0 0,0 0 1,0-1-1,0 1 0,0 0 0,0 0 1,0-1-1,0 0 0,0 1 0,0-1 0,0 0 1,0 0 0,3-1-68,0-1 1,0 0 0,0 0-1,-1 0 1,1-1-1,-1 0 1,0 0 0,0 0-1,0 0 1,0 0 0,-1-1-1,1-1 68,8-10-1819</inkml:trace>
  <inkml:trace contextRef="#ctx0" brushRef="#br0" timeOffset="3160.398">952 45 32415,'0'0'181,"0"0"-103,0 0-22,0 5-24,2 80-27,9 53-5,-8-132 0,1-18 0,6-38 0,-3 17 0,-4 21-1,1 1 1,0 0-1,0 0 0,3-3 1,-7 12-3,1 0 0,0 1 0,-1-1-1,1 1 1,0-1 0,0 1 0,0-1-1,0 1 1,0 0 0,0-1 0,1 1 0,-1 0-1,0 0 1,1 0 0,-1 0 0,0 0-1,1 0 1,0 0 0,-1 0 0,1 1-1,-1-1 1,1 1 0,0-1 0,-1 1-1,1-1 1,0 1 0,0 0 0,-1 0 0,1 0-1,0 0 1,0 0 0,-1 0 0,2 1 3,8 9-630,-8-5-552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39:17.826"/>
    </inkml:context>
    <inkml:brush xml:id="br0">
      <inkml:brushProperty name="width" value="0.025" units="cm"/>
      <inkml:brushProperty name="height" value="0.025" units="cm"/>
      <inkml:brushProperty name="color" value="#E71224"/>
    </inkml:brush>
  </inkml:definitions>
  <inkml:trace contextRef="#ctx0" brushRef="#br0">119 75 31166,'0'0'302,"0"-6"189,0 4-459,-5-37 465,5 37-488,0 1 0,-1 0 0,1-1 0,-1 1 0,1 0 0,-1-1 1,0 1-1,1 0 0,-1 0 0,0 0 0,0 0 0,0 0 0,0 0 1,0 0-1,0 0 0,0 0 0,0 0 0,0 0 0,0 0 0,-1 1 0,1-1 1,0 0-1,-1 1 0,1 0 0,0-1 0,-1 1 0,1-1 0,0 1 1,-1 0-1,0 0-9,1 0 0,1 1 0,-1-1 0,0 0 1,1 1-1,-1-1 0,1 1 0,-1-1 0,1 0 1,-1 1-1,1-1 0,-1 1 0,1 0 1,0-1-1,-1 1 0,1-1 0,0 1 0,-1 0 1,1-1-1,0 1 0,0 0 0,0-1 1,-1 1-1,1 0 0,0-1 0,0 1 1,0 0-1,-3 22-1,3-21 1,-3 67 0,4 0-1,2 0 1,3 1 0,0 1-4,-6-71 0,0 0-1,0-1 1,0 1 0,0 0 0,-1 0 0,1 0 0,0 0 0,0 0 0,0 0 0,0 0-1,-1 0 1,1-1 0,0 1 0,0 0 0,0 0 0,0 0 0,-1 0 0,1 0-1,0 0 1,0 0 0,0 0 0,-1 0 0,1 0 0,0 0 0,0 0 0,0 0 0,0 0-1,-1 0 1,1 0 0,0 1 0,0-1 0,0 0 0,0 0 0,-1 0 0,1 0-1,0 0 1,0 0 0,0 0 0,0 1 0,0-1 0,-1 0 0,1 0 0,0 0 0,0 0-1,0 0 1,0 1 0,0-1 0,0 0 0,0 0 0,0 0 0,0 0 0,0 1-1,0-1 1,0 0 0,0 0 0,0 1 4,-11-17-5364,5 4-14007</inkml:trace>
  <inkml:trace contextRef="#ctx0" brushRef="#br0" timeOffset="318.374">0 197 32063,'0'0'208,"0"0"-80,0 0 16,0 0-112,0 0 16,33-12-32,-19 11 0,-1 1 0,1 0-16,-1-1 16,0 1-16,-1-1 0,0 0-16,1 1-32,1 0-160,-1 0-865</inkml:trace>
  <inkml:trace contextRef="#ctx0" brushRef="#br0" timeOffset="661.863">261 165 32447,'0'0'45,"0"0"51,0 0-10,0 0-57,0 0-13,-3-1-3,2 1-12,0 0-1,0-1 1,0 1-1,0 0 1,0 0 0,0 0-1,0 0 1,1 0-1,-1 0 1,0 0-1,0 0 1,0 1-1,0-1 1,0 0-1,0 0 1,1 1 0,-1-1-1,0 1 1,0-1-1,1 1 1,-1-1-1,0 1 1,0-1-1,0 1 0,-1 2 3,1-1-1,-1 1 1,1-1-1,0 1 0,0-1 1,0 1-1,0 0 1,0-1-1,0 2-2,-2 9 0,0 1 0,1-1 0,1 0 0,0 0 0,1 7 0,0-16 0,0 0 0,0 0 0,0-1-1,1 1 1,-1 0 0,1-1 0,0 1-1,0 0 1,0-1 0,1 1-1,-1-1 1,1 1 0,0-1 0,0 0-1,0 0 1,0 0 0,0 0-1,1 0 1,0 0 0,-1-1 0,3 2 0,-4-4-2,-1 1 1,1-1-1,0 1 1,0-1 0,1 0-1,-1 0 1,0 1 0,0-1-1,0 0 1,0 0-1,0 0 1,0 0 0,0 0-1,0 0 1,0 0-1,0-1 1,0 1 0,0 0-1,0-1 1,0 1-1,0 0 1,0-1 0,0 1-1,0-1 1,0 0-1,0 1 1,-1-1 0,1 0-1,0 1 1,0-1-1,-1 0 1,1 0 0,0 0-1,-1 0 1,1 1 0,-1-1-1,1 0 1,-1 0-1,1 0 1,-1 0 0,0 0-1,0 0 1,1-1 1,2-6-12,0-1 1,0 0 0,-1 0-1,0-5 12,-2 13-1,3-12 3,-2 0 0,0 0 0,0 0-1,-2-12-1,1 22-1,-1 0-1,1 0 0,-1 0 0,1 0 0,-1 1 0,0-1 0,0 0 0,0 1 0,-1-1 0,1 1 0,-1-1 0,1 0 2,0 3-8,0-1 0,0 0 0,0 0 0,0 0-1,0 1 1,0-1 0,0 0 0,0 1 0,0-1 0,0 1 0,-1 0 0,1-1 0,0 1 0,0 0-1,0-1 1,-1 1 0,1 0 0,0 0 0,0 0 0,-1 0 0,1 0 0,0 1 0,0-1-1,0 0 1,-1 0 0,1 1 0,-1 0 8,-3 2-1486,2 0-3948</inkml:trace>
  <inkml:trace contextRef="#ctx0" brushRef="#br0" timeOffset="1008.379">381 138 32159,'0'0'248,"0"0"-149,0 6-9,0 38-60,2 0 1,2 0-1,7 29-30,-10-91-3,1 0 0,1 0-1,0 0 1,2 1 0,1-5 3,-6 21-10,13-33 56,-13 33-70,1-1 1,0 1-1,-1-1 0,1 1 1,0 0-1,0-1 0,0 1 1,0 0-1,0 0 0,0 0 1,1 0-1,-1 0 0,0 0 0,1 0 1,-1 0-1,0 0 0,1 0 1,-1 1-1,1-1 0,0 0 24,5 1-731</inkml:trace>
  <inkml:trace contextRef="#ctx0" brushRef="#br0" timeOffset="1605.655">550 149 32559,'0'0'64,"-1"5"-11,0 30-42,2-1 0,1 1-1,1-1 1,7 29-11,-7-84-12,1 0 1,1 0-1,4-11 12,-8 28-4,12-33-5,-13 36 9,1 0 0,-1-1 0,0 1 0,1 0 0,-1 0 0,1 0 0,-1 0 0,1 0 0,0 0 0,-1 1 0,1-1 0,0 0 0,0 0 0,-1 0 0,1 1 0,0-1 0,0 0 0,0 1 0,0-1 0,0 0 0,0 1 0,0 0 0,0-1 0,0 1 0,0-1 0,0 1 0,1 0 0,-1 0 0,0 0 1,0 1-1,0 0 1,0-1 0,0 1 0,0 0-1,-1 0 1,1 0 0,0-1-1,-1 1 1,1 0 0,0 0 0,-1 0-1,1 0 1,-1 0 0,0 0-1,1 0 1,-1 0 0,0 1 0,1-1-1,-1 0 1,0 0-1,4 29 10,-3-24-6,3 58 1,-3-43-9,-1-20-2,0-9-5,0-6-4,1 0 0,1-1 0,0 1 1,2-4 14,-3 13-6,0 0 0,1 1 0,-1-1 0,1 1 0,0-1 1,0 1-1,0 0 0,1-1 0,-1 1 0,1 0 0,0 1 1,0-1-1,0 1 0,3-3 6,-5 6 2,0-1 0,-1 0-1,1 1 1,0-1 0,0 1 0,0 0 0,0-1 0,0 1-1,0 0 1,-1-1 0,1 1 0,0 0 0,0 0 0,0 0-1,0 0 1,0 0 0,0 0 0,0 0 0,0 0-1,0 0 1,0 0 0,0 1 0,0-1 0,0 0 0,0 1-1,0-1 1,0 1 0,-1-1 0,1 1-2,1 0 5,0 1 0,0 0 0,0 0 0,-1 0 0,1 0 1,-1 0-1,1 0 0,-1 1 0,0-1 0,0 0 0,1 2-5,1 5 6,0 1 1,-1-1-1,0 0 1,0 1-1,0 8-6,-2 24-384,0-31-382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38:26.772"/>
    </inkml:context>
    <inkml:brush xml:id="br0">
      <inkml:brushProperty name="width" value="0.025" units="cm"/>
      <inkml:brushProperty name="height" value="0.025" units="cm"/>
      <inkml:brushProperty name="color" value="#E71224"/>
    </inkml:brush>
  </inkml:definitions>
  <inkml:trace contextRef="#ctx0" brushRef="#br0">139 48 31326,'0'0'651,"0"0"-432,0 0-3,0 0-112,0 0-69,0 0 16,-1-4-14,0 1-30,0 0-1,0 0 1,0 0 0,0 0-1,0 0 1,-1 1 0,1-1 0,-1 0-1,0 0 1,0 0-7,1 2 2,0 0 0,0 0-1,1 1 1,-1-1 0,0 0 0,0 0 0,0 0 0,0 1 0,0-1-1,-1 0 1,1 1 0,0-1 0,0 1 0,0 0 0,0-1 0,-1 1-1,1 0 1,0-1 0,0 1 0,-1 0 0,1 0 0,0 0-1,-1 0 1,1 0 0,0 1 0,0-1 0,-1 0 0,1 1 0,0-1-1,0 1 1,0-1 0,0 1 0,-1-1-2,1 2 0,-1-1 0,0 1 0,1-1 0,-1 1 0,0 0 0,1 0 0,0 0 0,0 0 0,-1 0 0,1 0 0,0 0 0,1 0 0,-1 0 0,0 0 0,0 1 0,1-1 0,0 0 0,-1 2 0,-3 46 0,4-42 0,-1 385-51,-1-385-242,0-19-1727,1-1-3107</inkml:trace>
  <inkml:trace contextRef="#ctx0" brushRef="#br0" timeOffset="344.763">0 230 32271,'0'0'56,"0"0"80,0 0-51,0 0-58,0 0-8,24-3 42,60-10-1643,-77 13-3831</inkml:trace>
  <inkml:trace contextRef="#ctx0" brushRef="#br0" timeOffset="959.399">195 250 32127,'0'0'165,"0"0"54,0 0-115,0 0-64,0 0-11,-14 14 6,10-4-35,0 0 0,1 1 0,0-1 0,0 1 0,1-1 0,0 1 0,1 4 0,0-10 0,1 1 0,-1-1 0,1 0 0,1 0 0,-1 0 0,1 0 0,0 0 0,0 0 0,0 0 0,1 0 0,0 0 0,0 0 0,0-1 0,0 1 0,1-1 0,1 3 0,-3-6-1,0 0 1,-1 0-1,1 0 0,0 0 1,0 0-1,0 0 0,0 0 1,0 0-1,0-1 0,0 1 1,0 0-1,0-1 1,0 1-1,0-1 0,0 1 1,1-1-1,-1 1 0,0-1 1,0 0-1,1 0 0,-1 0 1,0 1-1,0-1 0,1 0 1,-1-1-1,0 1 0,1 0 1,0-1-2,0 0 0,-1 0-1,1 0 1,-1-1-1,1 1 1,-1 0 0,0-1-1,1 1 1,-1-1-1,0 1 1,0-1 0,0 0-1,0 1 1,0-1-1,-1 0 1,1 0 2,3-9-11,-1 0 0,0-1-1,0 1 1,-1 0 0,-1-7 11,0 15-7,0-1 1,-1 0-1,0 1 1,0-1 0,0 0-1,0 1 1,-1-1-1,1 1 1,-1-1-1,0 0 1,0 1-1,0 0 1,-1-1-1,1 1 1,-1 0-1,1-1 1,-1 1-1,0 0 1,-1 0-1,1 1 1,0-1-1,-1 0 1,0 1-1,1-1 1,-1 1-1,0 0 1,0 0 0,-3-1 6,6 2-1452,0 1-3974</inkml:trace>
  <inkml:trace contextRef="#ctx0" brushRef="#br0" timeOffset="1439.367">321 246 32399,'0'0'67,"0"0"55,0 0-60,0 0-41,0 3-8,-2 34-6,2 0-1,1 0 0,5 29-6,-6-76-7,0 0 1,1-1 0,0 1-1,1 0 1,0 0-1,1 0 1,0 0-1,0 1 1,1-1-1,0 1 1,1 0-1,0 0 1,0 0-1,4-3 7,-8 10-65,1 1 0,-1 0 0,1-1 0,-1 1 0,1 0 0,0 0 0,0 0 0,-1 0 0,1 0 0,0 0 0,0 1 0,0-1 0,2 0 65,4 0-1385</inkml:trace>
  <inkml:trace contextRef="#ctx0" brushRef="#br0" timeOffset="2082.514">463 243 32495,'0'0'72,"0"0"19,0 0-49,0 5-23,0 43-3,-1-21-16,1 0 0,2 1 0,1 7 0,-2-40-5,-1-1 0,1 0 1,0 0-1,0 1 0,1-1 0,-1 0 0,1 1 0,1-1 5,2-13-9,-3 15 9,14-46-4,-16 49 4,1-1 0,0 1 0,-1-1 1,1 1-1,0 0 0,-1-1 0,1 1 0,0 0 0,0-1 0,0 1 0,0 0 0,0 0 0,1 0 0,-1 0 0,0 0 0,1 0 0,-1 0 0,0 0 0,1 1 0,-1-1 0,1 0 0,-1 1 0,1-1 0,-1 1 0,1 0 0,-1-1 0,1 1 0,0 0 0,-1 1 1,1-1 0,-1 1-1,0 0 1,0-1 0,0 1-1,0 0 1,0 0-1,0 0 1,0 0 0,0 0-1,0 0 1,0 0 0,-1 0-1,1 1 1,0-1 0,-1 0-1,1 0 1,-1 1 0,1-1-1,-1 0 1,0 1 0,1-1-1,7 36 7,-7-30-7,5 37 6,-4-29-5,0 1 1,1 0 0,0-1 0,4 7-2,0-93-35,-6 58 28,3-40 1,-3 50 6,-1 0 0,0 0 0,1 0 0,0 0 0,0 0 0,0 1 0,0-1 0,0 0 0,1 1 0,-1-1 0,1 1 0,-1 0 0,1-1 0,0 1 0,1-1 0,-2 3 1,0-1-1,1 0 1,-1 1 0,0-1-1,1 1 1,-1 0 0,1-1-1,-1 1 1,0 0 0,1 0-1,-1 0 1,1 0 0,-1 0-1,0 0 1,1 0 0,-1 1-1,1-1 1,-1 0 0,0 1-1,1-1 1,-1 1 0,0-1-1,0 1 1,1 0 0,-1 0-1,0-1 1,0 1 0,0 0-1,0 0 1,0 0 0,0 0-1,0 0 1,0 1 0,0-1-1,-1 0 1,1 1-1,4 4 4,-1 0 0,0 1 0,0-1 0,-1 1 0,0 0 0,1 2-4,-2 1-23,0-1 0,0 1 0,-1 0 0,0-1 0,-1 1 0,0 5 23,0-7-43,-1-4-894,-1-2-2347</inkml:trace>
  <inkml:trace contextRef="#ctx0" brushRef="#br0" timeOffset="3012.299">1094 221 30334,'0'0'1603,"0"0"-1184,0 0-240,0 0-83,0 0-56,-3-3-8,2 2-31,0 1 0,0-1 1,0 0-1,0 0 0,0 0 0,0 1 0,0-1 1,0 0-1,-1 1 0,1-1 0,0 1 0,0-1 1,-1 1-1,1 0 0,0-1 0,0 1 1,-1 0-1,1 0 0,0 0 0,-1 0 0,1 0 1,0 0-1,0 1 0,-1-1 0,1 0 0,0 0 1,-1 1-1,1-1 0,0 1 0,0 0 0,0-1 1,0 1-1,0 0 0,0-1 0,0 1 0,0 0 1,0 0-1,0 0 0,0 0 0,0 0 1,0 0-1,1 0 0,-1 0 0,0 0 0,1 1 1,-1-1-1,1 0 0,-1 0 0,1 1 0,0-1 1,-1 0-1,1 0 0,0 2-1,-3 9 0,1-1 0,0 1 0,0 0 0,2 0 0,-1 0 0,2 8 0,-1-15 0,0 0 0,1 0 0,-1-1 0,1 1 0,0 0 0,0-1 0,1 1 0,-1-1 0,1 1 0,0-1 0,1 0 0,-1 1 0,1-1 0,-1 0 0,1-1 0,0 1 0,4 3 0,-6-7-2,0 1 0,1 0 1,-1-1-1,0 1 0,1-1 0,-1 1 1,1-1-1,-1 0 0,1 1 0,-1-1 1,0 0-1,1 0 0,-1 0 0,1 0 1,-1 0-1,1 0 0,-1-1 0,1 1 1,-1 0-1,1-1 0,-1 1 0,0-1 1,1 0-1,-1 1 0,0-1 0,1 0 1,-1 0-1,0 0 0,0 0 0,0 0 1,0 0-1,0 0 0,0 0 0,1-1 2,6-8-162,0 1 0,-1-2 0,0 1-1,1-3 163,4-6-1006,-1 4-1105</inkml:trace>
  <inkml:trace contextRef="#ctx0" brushRef="#br0" timeOffset="3352.751">1200 264 26540,'0'0'3765,"0"0"-2359,0 0-873,0 0-261,0 0-157,3 76-11,-2-71-105,1-1 0,-1 1 1,1-1-1,0 1 0,0-1 0,1 0 1,-1 0-1,1 0 0,0 0 0,0 0 0,0-1 1,0 0-1,1 1 0,0 0 1,-3-3-1,1-1-1,-1 1 1,0 0-1,0 0 1,1-1-1,-1 1 1,0-1-1,0 1 1,1-1-1,-1 0 1,1 0-1,-1 1 1,0-1-1,1 0 1,-1 0-1,1 0 1,-1 0-1,1 0 1,0-1 1,0 0-2,0 0 1,0 0-1,-1 0 1,1 0-1,0 0 1,-1 0-1,1-1 1,-1 1-1,1 0 1,-1-1-1,0 0 0,1 1 1,-1-1-1,0 0 1,0 1-1,0-1 1,-1 0-1,1 0 2,2-3 0,-1-1 0,0 1 0,0 0 0,0-1-1,-1 1 1,0-1 0,0 0 0,0 1 0,-1-1 0,0 0-1,0 1 1,0-1 0,-1 0 0,0-1 0,0 4 2,1 1 0,-1 0 0,0 0 0,0-1 0,0 1 0,-1 0 0,1 0 0,0 0 0,-1 0 0,1 1 0,-1-1 0,0 0 0,0 1 0,1-1 0,-1 1 0,0-1 0,0 1 1,-1 0-1,1 0 0,0 0 0,0 0 0,0 0 0,-1 0 0,1 1 0,0-1 0,-1 1 0,1 0 0,-1-1 0,1 1 0,0 0 0,-1 0 0,1 1 0,-1-1 0,1 1-2,-2-1-61,0 0 0,1 1 1,-1 0-1,0 0 0,1 0 0,-1 0 0,1 0 0,-1 1 1,1 0-1,0 0 61,3-4-1761</inkml:trace>
  <inkml:trace contextRef="#ctx0" brushRef="#br0" timeOffset="3808.055">1373 131 29293,'0'0'2426,"0"0"-1861,0 0-378,1 5-75,12 116 36,-8-68-144,10 51-4,-12-96-37,0-10-97,2-15-523,-5 15 450,3-14-1559</inkml:trace>
  <inkml:trace contextRef="#ctx0" brushRef="#br0" timeOffset="4151.344">1473 128 23275,'0'0'7571,"0"0"-5999,0 0-1447,0 0-50,1 6-38,0 17-14,-1 14-5,2 0-1,2 0 1,1 0 0,2-1 0,4 11-18,-6-36-5,-5-11-3,0 0-1,0-1 0,0 1 0,0 0 1,0 0-1,0 0 0,0 0 0,0 0 0,0 0 1,0-1-1,0 1 0,0 0 0,0 0 1,0 0-1,0 0 0,0 0 0,0-1 1,0 1-1,0 0 0,0 0 0,0 0 1,0 0-1,0 0 0,0 0 0,0-1 0,0 1 1,0 0-1,1 0 0,-1 0 0,0 0 1,0 0-1,0 0 0,0 0 0,0-1 1,0 1-1,0 0 0,0 0 0,1 0 1,-1 0-1,0 0 0,0 0 0,0 0 0,0 0 1,0 0-1,0 0 0,1 0 0,-1 0 1,0 0-1,0 0 0,0 0 0,0 0 1,0 0-1,1 0 0,-1 0 0,0 0 1,0 0-1,0 0 0,0 0 0,0 0 0,0 0 1,1 0-1,-1 0 0,0 0 0,0 1 9,1-13-1387</inkml:trace>
  <inkml:trace contextRef="#ctx0" brushRef="#br0" timeOffset="4651.221">1570 226 32271,'0'0'160,"0"0"-72,1 5-45,1-2-36,-1 0 0,1 0-1,0 0 1,-1 0 0,1-1 0,1 1 0,-1 0 0,0-1 0,1 1 0,-1-1 0,1 0 0,0 1-7,-1-2 0,-1 0 0,0 0 0,1 0 0,-1-1 0,1 1-1,-1 0 1,1 0 0,0-1 0,-1 1 0,1-1 0,-1 1 0,1-1 0,0 0 0,-1 0-1,1 0 1,0 0 0,0 0 0,-1 0 0,1 0 0,0 0 0,-1-1 0,1 1 0,0 0-1,-1-1 1,1 0 0,-1 1 0,1-1 0,-1 0 0,1 0 0,-1 0 0,1 0 0,-1 0-3,1 0 1,-1 0-1,0-1 1,1 1-1,-1 0 1,0-1-1,0 1 1,0-1-1,0 1 1,0-1-1,0 0 1,0 0-1,0 1 1,-1-1-1,1 0 1,-1 0-1,1 0 1,-1 1-1,0-1 1,1-2 2,-2 3 4,1 0 0,-1 0 1,1-1-1,-1 1 1,1 0-1,-1 0 0,1 0 1,-1 0-1,0 0 1,0 0-1,0 1 0,1-1 1,-1 0-1,0 0 1,0 0-1,0 1 0,0-1 1,0 0-1,0 1 1,0-1-1,-1 1 0,1 0 1,0-1-1,0 1 1,0 0-1,0 0 0,-1-1 1,1 1-1,0 0 1,0 0-1,-1 0 0,0 1-4,1-1 1,0 0 1,0 0-1,0 1 0,0-1 0,0 1 0,0-1 0,0 1 1,0-1-1,1 1 0,-1 0 0,0-1 0,0 1 0,0 0 0,1 0 1,-1 0-1,0-1 0,1 1 0,-1 0 0,1 0 0,-1 0 1,1 0-1,-1 0 0,1 0 0,0 0 0,-1 0 0,1 0 0,0 0 1,0 0-1,0 1 0,0-1 0,0 0 0,0 0 0,0 0-1,-1 47-6,1-38 9,1 2-3,-1-1 0,2 0 0,-1 0 0,2 0 0,0 2 0,-2-10 0,-1 1 0,2-1 0,-1 1 0,0-1 0,1 0 0,-1 1 0,1-1 0,0 0 0,0 0 0,0 0 0,1 0 0,-1-1 0,1 1 0,0 0 0,-1-1 0,1 0 0,2 2 0,-4-4 0,0 0-1,1 0 1,-1 1-1,0-1 1,0 0 0,0 0-1,0 0 1,0 0-1,0 0 1,0-1 0,0 1-1,0 0 1,0 0-1,0-1 1,0 1-1,0 0 1,0-1 0,0 1-1,0-1 1,0 0-1,0 1 1,0-1 0,0 0-1,-1 1 1,1-1-1,0 0 1,-1 0 0,1 0-1,0 0 1,23-34-121,-11 15-264,-1 7-458</inkml:trace>
  <inkml:trace contextRef="#ctx0" brushRef="#br0" timeOffset="48103.024">1362 709 31855,'0'0'253,"-4"-5"-56,3 3-165,-28-27 251,29 28-281,-1 1 1,0-1-1,1 0 1,-1 1-1,0-1 1,0 1-1,1 0 1,-1-1-1,0 1 0,0 0 1,1-1-1,-1 1 1,0 0-1,0 0 1,0 0-1,0 0 1,0-1-1,1 1 1,-1 0-1,0 1 0,0-1 1,0 0-1,0 0 1,1 0-1,-1 0 1,0 1-1,0-1 1,0 0-1,1 1 1,-1-1-1,0 1 1,0-1-1,1 1 0,-1-1 1,0 1-1,1-1 1,-1 1-1,1 0 1,-1-1-1,1 1 1,-1 0-1,1-1 1,-1 1-1,1 0 0,0 0 1,-1-1-1,1 1 1,0 0-1,-1 1-2,-3 10 4,1 0 0,0 1-1,1 0 1,0 0 0,1-1-1,0 1 1,1 0 0,1 9-4,3 26-5,8 32 5,-8-58 2,3 36-34,-26-74-1150,11 3-581</inkml:trace>
  <inkml:trace contextRef="#ctx0" brushRef="#br0" timeOffset="48444.855">1236 851 32159,'0'0'144,"0"0"16,0 0-48,0 0-64,0 0-16,0 0-16,32-16 0,-22 16-16,2 0 0,-1 0-32,2 0-80,1 0-512</inkml:trace>
  <inkml:trace contextRef="#ctx0" brushRef="#br0" timeOffset="48901.151">1402 784 31999,'0'0'349,"0"0"-149,0 0-90,0 0-68,0 5-23,2 26-7,1 11-10,2 0 0,8 35-2,-13-91-4,0 1-1,1 0 1,0 0 0,1 0-1,0 0 1,1 0 0,1 1-1,4-10 5,-7 19-37,0 1 0,1 0-1,-1 0 1,1-1 0,-1 1-1,1 0 1,0 0 0,0 1-1,0-1 1,0 0 0,0 1-1,1-1 1,-1 1 0,0 0-1,1-1 1,-1 1 0,1 0-1,-1 1 1,1-1 0,-1 0 0,1 1-1,0-1 1,-1 1 0,1 0-1,0 0 1,-1 0 0,1 0-1,1 1 38,1-1-179,0 0 1,1-1-1,-1 1 0,0-1 0,0 0 0,0 0 0,3-2 179,-10 4 129,1 0 0,-1 0 0,0 0 0,1 0 0,-1 1 0,1-1 0,0 0 0,-1 1 0,1-1 0,0 1 0,0-1 0,0 1 0,0-1 0,0 1 0,0 0 0,0 0 0,0 1-129,-1 3 57,0 0 1,1 0-1,0 1 0,0-1 0,0 0 0,1 3-57,0 0-22,0-1-1,0 0 0,1 1 1,0-1-1,1 0 0,0 0 0,0 0 1,1 0-1,3 8 23,-5-14 0,0 0 0,0-1 0,1 1 0,-1 0 0,0 0 0,1-1-1,-1 1 1,1 0 0,0-1 0,-1 0 0,1 1 0,0-1 0,0 0 0,-1 0-1,0-1 1,0 0-1,0 1 1,0-1-1,0 0 1,0 0-1,0 0 0,0 0 1,0 0-1,0 0 1,0 0-1,0 0 0,0 0 1,0 0-1,0 0 1,0-1-1,-1 1 1,1 0-1,0-1 0,1 0 1,0-1-2,1 0 0,-1 0 0,0 0 0,1 0 0,-1 0 0,0-1 0,-1 1 0,1-1 0,0 0 0,-1 1 0,0-1 0,1 0 0,-1 0 0,0 0 0,0 0 0,-1 0 2,2-5-1,0 0 0,-1 0 0,0 0 0,0 0 0,-1 0 0,0-1 0,0 1 0,-1 0 0,-2-7 1,3 12-1,-1 1 0,1 0 0,-1 0 0,0 0 0,1 0 0,-1 0 0,0 0 0,-1 0 0,1 0 0,0 1 0,0-1 0,-1 0 0,1 1 0,-1-1 0,1 1 0,-1-1 0,0 1-1,0 0 1,0-1 0,1 1 0,-1 0 0,0 0 0,0 1 0,-1-1 0,1 0 0,0 1 0,0-1 0,0 1 0,0 0 0,0-1 0,-1 1 0,1 0 0,0 0 0,0 1 0,0-1 0,-1 0 0,1 1 0,-1 0 1,-7 3-160,3 3-259</inkml:trace>
  <inkml:trace contextRef="#ctx0" brushRef="#br0" timeOffset="49853.172">1718 793 31310,'0'0'809,"0"0"-583,0 0-63,0 4-61,3 63-42,-2-39-43,0 1-1,5 22-16,-6-52-1,1 1 1,-1 0 0,0 0-1,0 0 1,0 0-1,0 0 1,0 0-1,0 0 1,0 0-1,0 0 1,0 0-1,0 0 1,0 0-1,0 0 1,0 0-1,0 0 1,0 0-1,0 0 1,1 0-1,-1 0 1,0 0 0,0 0-1,0 0 1,0 0-1,0 0 1,0 0-1,0 0 1,0 0-1,0 0 1,0 0-1,0 0 1,0 0-1,0 0 1,1 0-1,-1 0 1,0 0-1,0 0 1,0 0-1,0 0 1,0 0 0,0 0-1,0 0 1,0 0-1,0 0 1,0 0-1,0 0 1,0 1-1,0-1 1,0 0-1,0 0 1,0 0 0,4-13-16,2-17 8,-5 24 8,12-55 0,-12 57 0,0 1 0,0 0 0,0-1 0,1 1 0,-1 0 0,1 0 0,0 0 0,0 0 0,0 0 0,0 0 0,1 0 0,-1 1 0,1-1 0,0 1 0,2-2 0,-5 4 1,1 0-1,-1-1 1,1 1-1,-1 0 1,1 0 0,-1 0-1,1-1 1,-1 1-1,1 0 1,0 0-1,-1 0 1,1 0 0,-1 0-1,1 0 1,0 0-1,-1 0 1,1 0 0,-1 0-1,1 1 1,-1-1-1,1 0 1,-1 0 0,1 0-1,-1 1 1,1-1-1,-1 0 1,1 1 0,-1-1-1,1 0 0,10 18 11,-2 25 5,-9-41-15,7 106 2,-8-120-6,0 0 0,1-1 0,1 1 0,0 0 0,0 0 1,1-1-1,1 1 0,0 0 0,1 1 0,0-1 0,3-4 3,-7 15 0,1-1 0,0 1 0,-1-1 0,1 1 1,0-1-1,0 1 0,0 0 0,0-1 0,0 1 0,0 0 0,0 0 0,0 0 1,0 0-1,1 0 0,-1 0 0,0 0 0,1 0 0,-1 0 0,1 1 0,-1-1 0,2 0 0,-2 1 1,0 1-1,0-1 0,0 0 1,0 1-1,0-1 0,0 1 1,0-1-1,0 1 0,0-1 1,-1 1-1,1 0 0,0-1 0,0 1 1,-1 0-1,1 0 0,0 0 1,-1 0-1,1-1 0,-1 1 1,1 0-1,-1 0 0,1 0 0,-1 1 0,4 7 4,-1 1 0,0 0 0,0-1 0,-1 1 0,1 10-4,0 34 518,-2-31-1332,0-19-1285,-1-7-1679,0-2-4855,0-3-9261</inkml:trace>
  <inkml:trace contextRef="#ctx0" brushRef="#br0" timeOffset="45616.102">46 816 31903,'0'0'298,"0"0"-92,0 0-67,0 0-70,0 0-45,1 2-5,5 25 6,-2-1 1,0 0 0,-1 14-26,6 43 0,-11-97-5,0 0 0,2 0 1,-1 0-1,2 0 0,1-12 5,-1 19-2,0-1 0,0 1 0,1 0 0,0 1 0,1-1 0,-1 0 0,1 1 0,0-1 0,1 1 0,0 0 0,0 0 0,3-3 2,-7 8 0,1 0 0,0 0 1,-1 1-1,1-1 0,0 0 0,0 0 0,0 1 0,0-1 1,-1 0-1,1 1 0,0-1 0,0 0 0,0 1 1,1 0-1,-1-1 0,0 1 0,0 0 0,0-1 1,0 1-1,0 0 0,0 0 0,0 0 0,1 0 1,-1 0-1,0 0 0,0 0 0,1 1 1,0 0-1,-1 0 1,1 0 0,-1 0 0,0 0-1,1 0 1,-1 0 0,0 0 0,0 1-1,0-1 1,0 0 0,0 1 0,0-1-1,0 1 1,0 1-1,4 6 3,-1 1 0,-1-1 1,0 1-1,0 0 0,0 3-3,8 84-3,-11-96-4,0-1-1,0 0 1,0 0-1,0 0 1,0 1-1,0-1 1,0 0-1,0 0 1,0 1-1,0-1 1,0 0-1,0 0 1,0 0-1,0 0 1,0 1 0,0-1-1,0 0 1,0 0-1,1 0 1,-1 1-1,0-1 1,0 0-1,0 0 1,0 0-1,0 0 1,1 1-1,-1-1 1,0 0-1,0 0 1,0 0-1,0 0 1,1 0-1,-1 0 1,0 0-1,0 0 1,0 0-1,1 1 1,-1-1-1,0 0 1,0 0-1,0 0 1,1 0-1,-1 0 1,0 0-1,0 0 1,0 0-1,1 0 1,-1 0-1,0-1 1,0 1-1,0 0 1,1 0-1,-1 0 1,0 0-1,0 0 1,0 0-1,0 0 8,5-7-867</inkml:trace>
  <inkml:trace contextRef="#ctx0" brushRef="#br0" timeOffset="46273.066">359 843 32175,'0'0'117,"0"0"73,-4-2-52,1 1-130,-1 0 0,1 0-1,0 1 1,0-1 0,0 1 0,0-1-1,-1 1 1,1 0 0,0 0-1,0 0 1,0 1 0,0-1-1,-1 1 1,1 0 0,0 0 0,0 0-1,-1 1-7,2-1 1,0 1 0,-1-1-1,1 1 1,0 0 0,0 0-1,1 0 1,-1 0 0,0 0-1,1 0 1,-1 1 0,1-1 0,0 0-1,-1 1 1,1-1 0,1 1-1,-1 0 1,0-1 0,0 1-1,1-1 1,0 1 0,-1 0-1,1 0 1,0 0-1,0 9 0,-1 1 0,2-1 0,0 1 0,1 7 0,-1-17 0,-1 0 0,1 1 0,-1-1-1,1 0 1,0 0 0,0 0-1,1 0 1,-1 0 0,0 0 0,1-1-1,0 1 1,0 0 0,0-1-1,0 1 1,0-1 0,0 0 0,1 0-1,-1 0 1,1 0 0,1 1 0,-3-2-3,1-1 1,-1 1 0,0-1 0,1 0 0,-1 0-1,0 0 1,1 1 0,-1-1 0,1-1-1,-1 1 1,0 0 0,1 0 0,-1 0 0,0-1-1,1 1 1,-1 0 0,0-1 0,1 0-1,-1 1 1,0-1 0,0 0 0,0 1 0,0-1-1,0 0 1,0 0 0,0 0 0,0 0-1,0 0 1,0 0 0,0 0 0,0 0 0,-1-1-1,1 1 1,0 0 0,-1 0 0,1-1-1,-1 1 1,0-1 2,5-8-26,-1-1 1,-1 0-1,0 0 0,1-5 26,-2 5-34,3-7-10,-2 11 54,-1-1 0,-1 1 0,1-1 0,-1 1 0,0-2-10,-1 8 72,0 1-22,0 35 1,3 22-51,-3-53 0,1 1 0,0-1 0,0 1 0,0-1 0,1 0 0,0 1 0,-1-1 0,1 0 0,1 0 0,-1 0 0,2 2 0,-3-6-3,-1 1 0,0-1 1,1 1-1,-1-1 0,1 1 0,-1-1 1,1 1-1,-1-1 0,1 0 0,-1 1 1,1-1-1,0 0 0,-1 1 0,1-1 0,-1 0 1,1 0-1,0 0 0,-1 1 0,1-1 1,0 0-1,-1 0 0,1 0 0,0 0 1,-1 0-1,1 0 0,0-1 0,-1 1 1,1 0-1,0 0 0,-1 0 0,1 0 0,-1-1 1,1 1-1,0 0 0,-1-1 0,1 1 1,-1 0-1,1-1 0,-1 1 0,1-1 1,-1 1 2,17-24-618,-8 7-828</inkml:trace>
  <inkml:trace contextRef="#ctx0" brushRef="#br0" timeOffset="47005.386">494 817 31406,'0'0'649,"0"0"-401,0 0-67,0 6-93,3 23-56,-1-7-9,0-1 0,1 1 0,1-1 0,1 0 0,2 1-23,1-86-48,-8 62 49,9-52-11,-9 52 10,1 0-1,-1 1 1,1-1 0,-1 0 0,1 0-1,0 1 1,0-1 0,0 0 0,0 1-1,0-1 1,0 1 0,0-1-1,0 1 1,1-1 0,-1 1 0,0 0-1,1 0 1,-1 0 0,1 0 0,-1 0-1,1 0 1,0 0 0,0 0-1,-1 0 1,1 1 0,1-1 0,-2 1 0,0 0 1,1 1-1,-1-1 1,0 1-1,0-1 1,0 0-1,1 1 0,-1 0 1,0-1-1,0 1 1,0 0-1,0 0 1,0-1-1,0 1 0,0 0 1,0 0-1,-1 0 1,1 0-1,0 0 1,-1 0-1,1 0 1,0 1-1,-1-1 0,1 0 1,-1 0-1,0 0 1,1 2-1,9 35 7,-10-36-7,8 90 13,-8-106-26,0-1 0,1 0 0,0 0 0,3-8 13,-3 16-6,0 0 1,1 0 0,0 0-1,0 1 1,1-1-1,0 1 1,0-1-1,0 1 1,1 0-1,0 0 1,1-1 5,-4 6 0,-1 1 0,1-1 0,-1 0-1,1 0 1,0 1 0,0-1 0,-1 0 0,1 1 0,0-1 0,0 1-1,-1-1 1,1 1 0,0-1 0,0 1 0,0 0 0,0-1 0,0 1 0,0 0-1,0 0 1,0-1 0,0 1 0,0 0 0,0 0 0,0 0 0,0 0-1,0 1 1,0-1 0,0 0 0,-1 0 0,2 1 0,0 0 3,0 0 0,-1 1 0,1-1 1,-1 1-1,0-1 0,1 1 0,-1 0 0,0 0 1,0-1-1,0 1 0,0 0 0,0 0 0,0 0 1,-1 0-4,5 11 17,-2 0 0,0 0 0,0 0 0,-1 2-17,5 63-373,-7-89-772</inkml:trace>
  <inkml:trace contextRef="#ctx0" brushRef="#br0" timeOffset="47425.445">786 841 32575,'0'0'19,"4"3"7,0-2-27,-1 1-1,0-1 1,1 1 0,-1-1-1,1 0 1,0 0 0,-1-1-1,1 1 1,0-1-1,-1 0 1,1 0 0,0 0-1,0 0 2,-2 0-4,-1-1 0,1 1 0,-1 0 0,1-1 0,-1 1 0,1-1 0,-1 0 0,1 1 0,-1-1 0,0 0 0,1 0 0,-1 0 0,0 0 0,0 0 0,0 0 1,0 0-1,0-1 0,0 1 0,0 0 0,0-1 0,0 1 0,0 0 0,-1-1 0,1 1 0,-1-1 0,1 1 0,-1-1 0,1 1 0,-1-1 0,0 1 0,0-1 0,0 0 0,0 1 0,0-1 0,0 0 4,-1-1 8,1 1 0,-1-1 0,1 1 0,-1-1 0,0 1-1,0-1 1,0 1 0,0 0 0,-1-1 0,1 1 0,-1 0 0,1 0 0,-1 0 0,0 0 0,1 0 0,-1 1 0,0-1 0,-1 0-8,2 2 2,1-1 1,-1 0 0,0 1-1,0-1 1,1 1 0,-1-1 0,0 1-1,0-1 1,0 1 0,0 0-1,0-1 1,1 1 0,-1 0-1,0 0 1,0 0 0,0 0-1,0 0 1,0 0 0,0 0 0,0 0-1,0 0 1,0 0 0,0 0-1,0 1 1,0-1 0,0 0-1,1 1 1,-1-1 0,0 0 0,0 1-1,0-1 1,0 1 0,1 0-1,-1-1 1,0 1 0,1-1-1,-1 1 1,0 0 0,1 0-1,-1-1 1,1 1 0,-1 0 0,1 0-1,-1 0 1,1 0 0,0 0-1,-1 0 1,1 0-3,-3 8 2,1-1-1,0 1 1,1 0 0,0 0-1,0 0 1,1 0 0,0 0-1,0-1 1,1 1 0,0 0 0,1 0-1,0 0 1,0-1 0,1 1-1,0-1 1,0 0 0,1 0-1,0 0 1,5 7-2,-8-14 0,0 1-1,1-1 1,-1 0-1,0 0 1,0 1-1,1-1 1,-1 0-1,0 0 1,1 0-1,-1 0 1,1-1-1,0 1 1,-1 0-1,1-1 1,0 1-1,-1-1 1,1 1-1,0-1 1,-1 0-1,2 0 1,-2 0 0,1 0 0,-1 0 0,0-1 0,1 1 0,-1-1 0,1 0 0,-1 1 0,0-1 0,1 0 0,-1 0 0,0 0 0,0 0 0,0 0-1,0 0 1,0 0 0,0 0 0,0 0 0,1-1 0,2-5-26,0 1 0,-1-1-1,0 0 1,0 0 0,0 0-1,-1-1 1,0 1 0,0-1 26,2-16-467</inkml:trace>
  <inkml:trace contextRef="#ctx0" brushRef="#br0" timeOffset="54853.672">500 1325 31807,'0'0'186,"0"0"94,0 0-53,0 0-125,0 0-52,0 13 12,-1 39-38,2 1 0,8 45-24,-8-95-603,-1-8-518</inkml:trace>
  <inkml:trace contextRef="#ctx0" brushRef="#br0" timeOffset="55195.573">489 1253 32287,'0'0'64,"0"0"-32,0 0-32,0 0 0,0 0-304,0 0-529</inkml:trace>
  <inkml:trace contextRef="#ctx0" brushRef="#br0" timeOffset="55569.883">597 1304 32351,'0'0'112,"0"0"-56,1 5 8,8 42-29,-2 1-1,-2-1 1,-1 15-35,-5-85-20,0 0 0,4-18 20,-3 36-3,0-1 1,1 1-1,0-1 0,0 1 1,1 0-1,-1 0 0,1-1 1,0 1-1,0 0 0,1 0 1,0 1-1,0-1 0,0 1 1,0-1-1,4-3 3,-6 7 1,1 0 0,-1 0 0,0-1-1,1 1 1,-1 0 0,1 1 0,-1-1 0,1 0 0,0 0 0,-1 1-1,1-1 1,0 1 0,-1-1 0,1 1 0,0 0 0,0 0 0,-1 0 0,1 0-1,0 0 1,0 0 0,0 0 0,-1 0 0,1 1 0,0-1 0,-1 1 0,1-1-1,0 1 1,-1 0 0,1 0 0,-1-1 0,1 1 0,-1 0 0,1 1-1,-1-1 1,0 0 0,1 0 0,-1 0 0,0 1 0,0-1 0,0 1 0,0-1-1,0 1 1,0-1 0,0 1 0,-1-1 0,1 2-1,3 4 4,-1 1 1,0 0-1,0-1 1,-1 1-1,0 1 1,0-1-1,-1 0 1,0 0-1,0 2-4,-1 5 33,1-9-178,-1 0-1,0 0 1,0 1 0,0-1 0,-1 0 0,0 0 0,0 0 0,-1 0 0,-1 4 145,2-10-3993</inkml:trace>
  <inkml:trace contextRef="#ctx0" brushRef="#br0" timeOffset="56184.411">836 1326 26700,'0'0'4458,"0"0"-3452,0 0-758,0 0-109,0 0-70,-2 13 1,4 63-48,4-2 1,8 39-23,-10-98-251,-4-34-923,-4 2-154</inkml:trace>
  <inkml:trace contextRef="#ctx0" brushRef="#br0" timeOffset="56528.492">809 1348 30366,'0'0'718,"5"-5"-30,-1 0-626,0 0-1,1 1 1,0 0 0,0 0 0,1 0 0,-1 0-1,1 1 1,-1 0 0,1 0 0,0 1-1,0-1 1,1 1-62,-4 1 6,-1 1-1,1-1 1,0 1-1,-1-1 1,1 1-1,-1 0 1,1 0-1,-1 0 1,1 1-1,0-1 1,-1 0-1,1 1 1,-1 0-1,1 0 1,-1-1-1,1 1 1,-1 1-1,0-1 1,0 0-1,1 1 1,-1-1-1,0 1 1,0-1-1,0 1 1,-1 0-1,1 0 1,0 0-1,-1 0 1,1 0-1,-1 0 1,1 1-1,-1-1 1,0 0-1,0 1-5,2 4 4,-1-1-1,0 0 1,0 1 0,-1 0-1,0-1 1,0 1-1,0 0 1,-1 0-1,0-1 1,0 1-1,-1 0 1,0 0 0,0-1-1,0 2-3,0-5-6,0 0 0,0 0 0,0 0-1,0 0 1,0 0 0,0-1 0,-1 1 0,1 0 0,-1-1-1,0 1 1,0-1 0,0 0 0,0 1 0,0-1 0,-1 0-1,1 0 1,-1 0 0,1-1 0,-1 1 0,0-1 0,1 1-1,-1-1 1,0 0 0,0 0 0,0 0 0,0 0 0,0-1-1,0 1 1,0-1 0,0 0 0,-1 0 6,-4 0-374,3-5-501</inkml:trace>
  <inkml:trace contextRef="#ctx0" brushRef="#br0" timeOffset="57186.793">1042 1308 31646,'0'0'387,"0"0"-117,0 0-57,0 0-117,0 0-64,0 5 3,8 80-6,-7-74-28,1-1 0,1 0 1,-1 0-1,2 0 0,-1 0 0,1-1 0,4 6-1,-8-14-1,0 0 0,1-1 0,-1 1-1,0 0 1,1-1 0,-1 1-1,1 0 1,-1-1 0,1 1 0,-1-1-1,1 1 1,0-1 0,-1 1 0,1-1-1,-1 1 1,1-1 0,0 0 0,0 1-1,-1-1 1,1 0 0,0 1 0,0-1-1,-1 0 1,1 0 0,0 0-1,0 0 1,-1 0 0,1 0 1,0 0-2,1-1 1,-1 1-1,0-1 1,0 0-1,0 1 0,0-1 1,0 0-1,0 0 0,-1 0 1,1 0-1,0 1 1,0-1-1,-1 0 0,1-1 1,0 1-1,0 0 2,18-48-29,-18 44 26,12-29-13,-9 25 23,0 1-1,-1-1 1,0-1-1,0 1 0,-1 0 1,-1-1-1,1-1-6,-2 11 22,0 0 4,0 32 9,7 32-34,-6-59-2,0-1-1,0 1 1,1 0-1,-1-1 0,1 1 1,0-1-1,0 1 1,1-1-1,-1 0 1,1 0-1,3 4 2,-6-8-21,1 1 0,0-1 1,-1 1-1,1-1 0,0 1 0,-1-1 1,1 0-1,0 1 0,-1-1 0,1 0 1,0 0-1,0 0 0,-1 1 0,1-1 1,0 0-1,0 0 0,0 0 0,-1 0 1,1 0-1,0-1 0,0 1 0,-1 0 1,1 0-1,0 0 0,0-1 0,-1 1 0,1 0 1,0-1-1,0 1 0,-1 0 0,1-1 1,0 0 20,5-6-937</inkml:trace>
  <inkml:trace contextRef="#ctx0" brushRef="#br0" timeOffset="57516.748">1289 1289 32559,'0'0'16,"0"0"32,0 0 16,0 0-32,0 0-32,28 10 16,-16-10-16,0 0 0,0 0 0,-1-1 0,-2-2 0,0-2 0,-3 1-16,-1 0 0,-3 0-96,-2 1-288,0 2-1137</inkml:trace>
  <inkml:trace contextRef="#ctx0" brushRef="#br0" timeOffset="57875.286">1339 1189 32399,'0'0'128,"0"0"-56,0 7 3,-3 23-68,1-1 1,1 0 0,2 1-1,1-1 1,1 0 0,2 0-1,1 0 1,3 8-8,-8-35 0,-1 0 0,0-1 0,1 1 0,-1-1 0,1 1 0,0-1 0,0 1 0,-1-1 0,1 1 0,0-1 0,0 0 0,0 0 0,1 1 0,-1-1 0,0 0 0,0 0 0,1 0 0,-1 0 0,0 0 0,1 0 0,-1-1 0,1 1-1,-1 0 1,1-1 0,-1 1 0,1-1 0,0 0 0,-1 1 0,2-1 0,-1-1-1,0 1 0,-1-1-1,1 0 1,0 1 0,-1-1-1,1 0 1,0 0-1,-1 0 1,1 0 0,-1 0-1,0-1 1,1 1 0,-1 0-1,0-1 1,0 1 0,1-1-1,-1 1 1,-1-1-1,1 0 1,0 1 0,0-1-1,0 0 1,-1 0 0,1 1-1,-1-2 2,4-8-403,-2 0 1,1-1-1,-1 1 0,0-11 403,-2 3-5701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9T15:30:46.11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0 1,'3603'0,"-3613"0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30:54.284"/>
    </inkml:context>
    <inkml:brush xml:id="br0">
      <inkml:brushProperty name="width" value="0.025" units="cm"/>
      <inkml:brushProperty name="height" value="0.025" units="cm"/>
      <inkml:brushProperty name="color" value="#E71224"/>
    </inkml:brush>
  </inkml:definitions>
  <inkml:trace contextRef="#ctx0" brushRef="#br0">1 0 23771,'0'0'5050,"0"0"-3940,0 0-752,0 0 7,0 0-256,0 0-71,0 0 10,-1 35 1729,5 52-1754,4 0 0,4 7-23,6 50-1,-14-115 1,2-1 0,6 21 0,8 41 0,-29-103 0,0 1 0,-1-1 0,-1 2 0,0-1 0,-1 0 0,-9-6 0,21 18 0,0 0 0,0 0 0,0 1 0,0-1 0,0 0 0,0 0 0,0 0 0,0 0 0,0 0 0,0 0 0,0 0 0,0 0 0,0 0 0,0 0 0,0 0 0,0 0 0,0 0 0,0 0 0,0 0 0,0 0 0,0 0 0,0 0 0,0 0 0,0 0 0,0 0 0,0 0 0,0 0 0,0 0 0,0 0 0,0 0 0,0 0 0,0 0 0,0 1 0,0-1 0,-1 0 0,1 0 0,0 0 0,0 0 0,0 0 0,0 0 0,0 0 0,0 0 0,9 12 0,1 3 9,24 28 0,-33-41-10,1-1 0,-1 0 1,0 1-1,1-1 0,-1 0 0,1 0 1,-1 0-1,1 0 0,-1 0 0,1 0 1,0 0-1,-1-1 0,1 1 0,0-1 1,0 1-1,0-1 0,-1 0 0,1 1 1,0-1-1,0 0 0,0 0 0,0-1 1,-1 1-1,3 0 1,-3-1 0,1-1 0,0 1 0,0 0 0,-1-1 0,1 1 0,0-1 0,-1 0 0,0 1 0,1-1 0,-1 0 0,0 0 0,0 0 0,0 0 0,0 0 0,0 0 0,0 0 0,0-2 0,11-43 0,-9 35 0,9-39-64,-12 50-123,-1 1-314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31:15.761"/>
    </inkml:context>
    <inkml:brush xml:id="br0">
      <inkml:brushProperty name="width" value="0.025" units="cm"/>
      <inkml:brushProperty name="height" value="0.025" units="cm"/>
      <inkml:brushProperty name="color" value="#E71224"/>
    </inkml:brush>
  </inkml:definitions>
  <inkml:trace contextRef="#ctx0" brushRef="#br0">55 322 32175,'0'0'106,"0"0"44,0 0-9,0 0-79,0 0-38,0 0 2,1 6-7,6 69-5,-3 1 0,-4 0 0,-4 13-14,2 0-544,2-104-283</inkml:trace>
  <inkml:trace contextRef="#ctx0" brushRef="#br0" timeOffset="598.889">69 333 31646,'0'0'198,"0"0"-25,0 0 33,0 0-113,0 0-40,4-4 6,-3 2-53,1 1 0,0 0 0,-1-1 0,1 1 0,0 0-1,-1 0 1,1 0 0,0 0 0,0 0 0,0 0 0,0 1 0,0-1 0,0 1 0,0-1-1,0 1 1,0 0 0,0 0 0,0-1 0,0 2 0,0-1 0,1 0 0,-1 0-1,0 1 1,0-1 0,0 1 0,0-1 0,0 1 0,-1 0 0,1 0 0,0 0 0,0 0-1,0 0 1,-1 0 0,1 1 0,0-1 0,-1 1 0,0-1 0,1 1 0,0 0-6,0 1 3,1 1 0,0 0 0,-1 0 0,1 0 0,-1 0 0,0 0 0,0 0 0,-1 1 0,1-1 0,-1 1 0,0-1 0,0 1 0,-1-1 0,1 1 0,-1 0 0,0-1 0,0 1 0,-1-1 0,1 1 0,-1 0 0,-1 0-3,1 1 0,0-1-1,-1 1 1,1-1 0,-2 1-1,1-1 1,0 0 0,-1 0 0,0 0-1,0 0 1,-1 0 0,1-1 0,-1 0-1,0 1 1,0-1 0,-1-1 0,1 1-1,-1-1 1,4-2-1,0 0 0,1-1 0,-1 1 0,0-1 0,0 1 0,0-1 0,0 1 0,0-1-1,0 0 1,0 0 0,0 1 0,0-1 0,0 0 0,0 0 0,0 0 0,0 0 0,0 0 0,0 0-1,0 0 1,0-1 0,0 1 0,0 0 0,0-1 0,0 1 0,0 0 0,0-1 0,0 1 0,-1-1 1,1-1-97,0 1 0,-1 0 0,1-1 0,0 1 0,0-1 0,0 0 0,0 1 0,0-1 0,0 0 1,1 1-1,-1-1 0,0 0 0,1 0 0,-1-1 97,-1-13-3716</inkml:trace>
  <inkml:trace contextRef="#ctx0" brushRef="#br0" timeOffset="1438.776">233 253 31342,'0'0'307,"0"0"96,0 0-158,0 0-130,0 0-35,0-1-74,1 1 0,-1 0 0,0 0 0,1 0 0,-1-1 0,1 1 0,-1 0 0,1 0 0,-1 0 0,0 0 1,1 0-1,-1 0 0,1 0 0,-1 0 0,1 0 0,-1 0 0,1 0 0,-1 0 0,1 0 0,-1 0 0,0 1 0,1-1 0,-1 0 0,1 0 0,-1 0 0,1 1 0,-1-1-6,4 14 10,0 0 0,-1 1 0,-1-1 0,0 1-1,-1 0 1,0-1 0,-1 1 0,-1 2-10,1 29 1,0-32-74,2 27 226,0-32-390,1-17-529,-1-3-456</inkml:trace>
  <inkml:trace contextRef="#ctx0" brushRef="#br0" timeOffset="2071.678">438 345 31887,'0'0'128,"0"0"109,0 0-63,0 0-102,0 0-11,-2-3-2,1 2-57,0-1 1,0 1-1,0 0 1,0 0 0,-1 0-1,1 0 1,0 0-1,-1 0 1,1 0 0,0 0-1,-1 0 1,1 1 0,-1-1-1,1 0 1,-1 1-1,1-1 1,-1 1 0,0 0-1,1 0 1,-1 0-1,0-1 1,1 1 0,-1 1-1,1-1 1,-1 0-1,0 0 1,1 1 0,-1-1-1,1 0 1,-1 1-1,1 0 1,-1-1 0,1 1-1,-1 0 1,1 0 0,0 0-1,-1 0 1,1 0-1,0 0 1,0 0 0,0 0-1,0 1 1,0-1-1,0 0 1,0 1-3,-2 4 0,0 1 0,1 0 0,0 0 0,1 0 0,-1 0 0,1 0 0,1 1 0,-1-1 0,1 0 0,0 0 0,1 1 0,0-1 0,0 0 0,1 0 0,0 0 0,0 0 0,0 0 0,1-1 0,0 1 0,2 4 0,-4-11-1,-1 1 1,1 0-1,-1-1 1,1 1-1,-1-1 1,1 1-1,0-1 0,-1 1 1,1-1-1,0 1 1,-1-1-1,1 1 1,0-1-1,-1 0 0,1 1 1,0-1-1,0 0 1,-1 0-1,1 0 1,0 1-1,0-1 0,0 0 1,-1 0-1,1 0 1,0 0-1,0 0 1,0-1-1,0 1 1,0-1-3,1 1-1,-1-1 1,1 0 0,-1 0 0,0 0-1,1 0 1,-1 0 0,0-1-1,0 1 1,0 0 0,0 0-1,0-1 1,0 0 3,3-5-27,0 0 0,0-1 0,-1 1-1,0-1 1,0-1 27,0-4 1,0 1 0,0 0 0,-1-1 0,-1 0 1,0 0-2,-1 13 56,0 0-19,0 0-8,2 24 22,-1-9-52,-1-8-2,0-1 1,1 1-1,0-1 0,0 0 0,0 1 0,1-1 0,0 0 1,0 1-1,0-1 0,1 0 0,0-1 0,0 1 3,-3-5-17,1-1 0,-1 0-1,0 0 1,0 0 0,0 1-1,0-1 1,0 0 0,1 0-1,-1 0 1,0 1 0,0-1-1,0 0 1,0 0 0,1 0-1,-1 0 1,0 0-1,0 1 1,1-1 0,-1 0-1,0 0 1,0 0 0,0 0-1,1 0 1,-1 0 0,0 0-1,0 0 1,1 0 0,-1 0-1,0 0 1,0 0 0,1 0-1,-1 0 1,0 0 0,0 0-1,1 0 1,-1 0 0,0-1-1,0 1 1,0 0 0,1 0-1,-1 0 1,0 0 0,0 0-1,0-1 1,1 1 0,-1 0-1,0 0 1,0 0 0,0 0-1,0-1 1,0 1 0,1 0-1,-1 0 1,0-1 0,0 1-1,0 0 1,0 0-1,0 0 1,0-1 0,0 1-1,0 0 1,0-1 17,3-10-2572</inkml:trace>
  <inkml:trace contextRef="#ctx0" brushRef="#br0" timeOffset="3059.642">562 317 31935,'0'0'168,"0"0"74,0 0-81,0 0-103,1 5-4,4 36-3,2 25-21,-6-61-30,0 0 1,1 0-1,-1 0 0,1 0 1,0 0-1,0 0 1,1-1-1,-1 1 1,1-1-1,2 4 0,-4-7-1,-1-1-1,1 1 1,0 0 0,-1 0 0,1-1-1,0 1 1,-1 0 0,1-1 0,0 1-1,0-1 1,0 1 0,0-1 0,-1 1-1,1-1 1,0 0 0,0 0 0,0 1-1,0-1 1,0 0 0,0 0-1,0 0 1,0 0 0,0 0 0,0 0-1,0 0 1,0 0 0,0 0 0,0 0-1,0-1 2,1 0-3,0 0 0,-1 0 0,1 0 0,0-1 0,-1 1 0,1 0 0,-1-1 0,0 0 0,1 1 0,-1-1 0,0 0-1,0 1 1,0-2 3,4-7-23,-1 1 0,0-1 0,0 0 0,-1 0 0,-1-1 23,6-33-77,-8 41 83,1 0 0,-1-1 0,0 1-1,0-1 1,0 1 0,-1-1 0,1 1-1,-1-1 1,1 1 0,-1 0 0,-1-2-6,9 56 205,-1-19-199,-1 1 1,-2 0-1,-1 0 1,-2-1-1,-1 6-6,1-34-1,-1-1 1,1 1-1,-1-1 1,0 0-1,0 1 0,-1-1 1,1 0-1,0 0 0,-1 0 1,0 0-1,0 0 1,0 0-1,0 0 0,0-1 1,-1 1-1,1-1 1,-1 0-1,1 1 0,-1-1 1,0 0-1,-1 0 1,3-1-2,-1-1 1,1 1-1,-1 0 1,1-1-1,-1 0 0,1 1 1,-1-1-1,0 0 1,1 0-1,-1 0 0,1 0 1,-1 0-1,1 0 1,-1 0-1,1 0 0,-1-1 1,1 1-1,-1-1 1,0 0 1,0 0-4,0 0 0,0 0 0,0-1 0,0 0 1,0 1-1,0-1 0,1 0 0,-1 1 0,1-1 1,-1 0-1,1 0 0,0-1 0,0 1 1,0 0-1,0 0 0,-1-2 4,1 0-72,0-1 1,0 1-1,0-1 1,0 0-1,0 0 0,1 1 1,0-4 71,1-10-3202,0-6-11319</inkml:trace>
  <inkml:trace contextRef="#ctx0" brushRef="#br0" timeOffset="3622.281">773 369 32031,'0'0'245,"0"0"-152,0 0 14,0 0-59,3 5-29,-1-2-18,0-1 0,1 1 0,-1-1 1,1 1-1,-1-1 0,1 0 0,0 0 0,0 0 0,1 1-1,-3-3-2,0 1 0,0-1 0,0 1 0,0-1 0,0 0 0,0 0 0,0 0 0,0 0 0,0 1 0,1-1-1,-1-1 1,0 1 0,0 0 0,0 0 0,0 0 0,0 0 0,0-1 0,0 1 0,0-1 0,0 1 0,0-1-1,0 1 1,0-1 0,0 1 0,0-1 0,0 0 0,0 0 0,-1 1 0,1-1 0,0 0 0,0 0 0,-1 0 0,1 0-1,-1 0 1,1 0 0,-1 0 0,1 0 2,1-2-5,-1-1 0,1 1 0,-1-1 0,1 1 0,-1-1-1,0 1 1,0-1 0,-1 0 0,1 1 0,-1-1 0,0 0 0,0-1 5,0 4 6,0 0 0,0 0 0,0 0 1,-1 0-1,1 0 0,0-1 0,-1 1 0,1 0 1,-1 0-1,1 1 0,-1-1 0,1 0 0,-1 0 1,0 0-1,1 0 0,-1 0 0,0 1 0,0-1 1,0 0-1,0 1 0,1-1 0,-1 0 0,0 1 1,0-1-1,0 1 0,0 0 0,0-1 0,0 1 1,-1 0-1,1-1 0,0 1 0,0 0 1,0 0-1,0 0 0,0 0 0,0 0 0,0 0 1,0 0-1,0 1 0,0-1 0,-1 0 0,1 1 1,0-1-7,-1 1 2,1 0 0,-1 0 0,0 0 0,1 0 0,-1 0 0,1 0 0,-1 0 0,1 0 0,-1 1 0,1-1 0,0 1 0,0-1 0,0 1 0,0-1 0,0 1-1,0 0 1,0-1 0,1 1 0,-1 0 0,0 0 0,1 0 0,-1-1 0,1 1 0,0 0 0,0 0 0,0 0 0,0 0-2,-1 8 7,0-1 0,1 1-1,0 0 1,2 7-7,-1-12 0,0-1 1,0 1 0,0-1 0,0 0 0,1 1-1,0-1 1,0 0 0,0 0 0,0 0 0,1 0-1,0-1 1,-1 1 0,1-1 0,1 1-1,-2-2-6,-1-1 1,0 0-1,1 0 1,-1-1 0,0 1-1,1 0 1,-1 0-1,1-1 1,0 1 0,-1-1-1,1 1 1,-1-1-1,1 0 1,0 0 0,-1 1-1,1-1 1,0 0-1,-1-1 1,1 1-1,0 0 1,-1 0 0,1-1-1,-1 1 1,1-1-1,0 1 1,-1-1 0,1 0-1,-1 1 1,1-1-1,-1 0 1,0 0-1,1 0 1,-1 0 0,0 0-1,0-1 1,0 1-1,0 0 1,0-1 0,1 1 5,6-10-329,0 0-434</inkml:trace>
  <inkml:trace contextRef="#ctx0" brushRef="#br0" timeOffset="3966.594">942 314 32175,'0'0'235,"0"0"-43,0 0-102,2 6-63,13 64-10,-9-40-17,1 1-1,2 2 1,-9-39 0,-1-1 0,1 1 0,1 0 0,-1-1 0,1 1 0,0 0 0,1-4 0,0-3 0,0 3 8,-1 0 0,1 0 0,1 1 0,2-6-8,-4 12-54,1-1 1,-1 1 0,1 0-1,0 0 1,0 0 0,0 0-1,0 0 1,1 1 0,-1-1-1,1 1 1,-1-1 0,1 1-1,0 0 1,1-1 53,6-1-1110</inkml:trace>
  <inkml:trace contextRef="#ctx0" brushRef="#br0" timeOffset="4718.656">1254 264 32063,'0'0'181,"0"0"-34,0 0 0,1 4-78,7 69 50,-7-54-118,1 0 1,0-1-1,1 1 1,2 0-1,-1-1 1,3 3-2,-7-21 0,0 0-1,0 0 1,0 0 0,0 1-1,0-1 1,0 0 0,0 0 0,0 0-1,0 0 1,0 0 0,0 1-1,0-1 1,0 0 0,0 0-1,0 0 1,0 0 0,0 0-1,0 0 1,0 1 0,0-1-1,0 0 1,0 0 0,1 0 0,-1 0-1,0 0 1,0 0 0,0 0-1,0 0 1,0 1 0,0-1-1,0 0 1,0 0 0,1 0-1,-1 0 1,0 0 0,0 0 0,0 0-1,0 0 1,0 0 0,0 0-1,1 0 1,-1 0 0,0 0-1,0 0 1,0 0 0,0 0-1,0 0 1,1 0 0,-1 0-1,0 0 1,0 0 0,0 0 0,0 0-1,0 0 1,0 0 0,1 0-1,-1 0 1,0 0 0,0 0-1,0 0 1,0-1 0,0 1-1,0 0 1,0 0 0,0 0 0,1 0-1,-1 0 1,0 0 0,0 0-1,0-1 1,4-15-9,-2-20 8,-1 22 1,-1-5-5,2 0 1,3-18 4,-5 32-1,1 1 1,0 0-1,0 0 1,1-1 0,-1 1-1,1 0 1,0 0-1,0 1 1,1-1-1,-1 0 1,1 1-1,-1-1 1,1 1-1,0 0 1,2-2 0,-4 5 0,0-1 1,0 1-1,0-1 1,0 1-1,0-1 1,0 1 0,-1 0-1,1 0 1,0-1-1,0 1 1,0 0-1,0 0 1,0 0-1,0 0 1,0 0-1,0 0 1,0 0-1,0 0 1,0 1-1,0-1 1,0 0-1,0 0 1,0 1-1,0-1 1,0 1-1,-1-1 1,1 1-1,0-1 1,0 1-1,0 0 1,-1-1-1,1 1 1,0 0-1,-1-1 1,1 1-1,0 0 1,-1 0-1,1 0 1,-1 0-1,0 0 1,1-1-1,-1 1 1,0 0-1,1 0 0,16 46 26,-17-44-26,5 14-92,-2 0 0,0 0 0,-1 0 0,-1 17 92,-1-34-817</inkml:trace>
  <inkml:trace contextRef="#ctx0" brushRef="#br0" timeOffset="5608.936">1559 282 29566,'0'0'1744,"0"0"-1186,0 0-227,0 0-136,-4-4-67,3 2-115,-1 0 1,0 0-1,0 1 1,0-1 0,0 1-1,0-1 1,-1 1-1,1 0 1,0 0 0,-1 0-1,1 0 1,-1 0 0,1 0-1,-2 0-13,2 1 2,1 0 0,-1 0-1,1 0 1,-1 1 0,1-1 0,-1 0 0,1 1-1,-1-1 1,1 0 0,-1 1 0,1 0-1,0-1 1,-1 1 0,1 0 0,0 0-1,0 0 1,-1 0 0,1 0 0,0 0 0,0 0-1,0 0 1,0 0 0,0 0 0,0 1-1,1-1 1,-1 0 0,0 1 0,1-1-1,-1 0 1,1 1 0,-1-1-2,-2 7 0,1 1 0,0-1 0,0 0 0,1 1 0,0-1 0,1 0 0,0 1 0,0 2 0,0-6 0,0 0 0,0 1 0,1-1 0,0 0 0,0 0 0,0 0 0,1 0 0,-1-1 0,1 1 0,0 0 0,1-1 0,-1 1 0,1-1 0,0 1 0,-2-4-1,0 0 0,0 0 1,0 0-1,0 0 0,0 0 0,0 0 0,0 0 1,0-1-1,0 1 0,0 0 0,0-1 0,1 1 1,-1-1-1,0 1 0,0-1 0,1 0 0,-1 1 1,0-1-1,1 0 0,-1 0 0,0 0 0,1 0 1,-1 0-1,0 0 0,0 0 0,1-1 0,-1 1 1,1 0 0,0-2-3,0 1 0,1-1 0,-1 1 0,0-1 0,0 0 0,0 0-1,0 0 1,0 0 0,0 0 0,-1 0 0,1-1 0,-1 1 0,1-1 3,4-7-26,-1-1-1,-1 0 0,1 1 1,-2-2-1,0 1 1,0-1 26,1-50 3,-4 54 42,0 7 11,0 32 16,-1-10-63,2 43-4,0-61-5,-1 0-1,0 0 1,1 0 0,0 1 0,0-1 0,0 0-1,0 0 1,0 0 0,1-1 0,-1 1-1,1 0 1,0 0 0,0-1 0,0 1 0,0-1-1,2 3 1,-3-5-3,-1 1 0,1-1 1,0 0-1,-1 1 0,1-1 0,0 1 0,0-1 0,-1 0 0,1 0 0,0 1 0,0-1 0,-1 0 0,1 0 0,0 0 0,0 0 0,-1 0 1,1 0-1,0 0 0,0 0 0,0 0 0,-1 0 0,1 0 0,0-1 0,0 1 0,-1 0 0,1-1 0,0 1 0,-1 0 0,1-1 0,0 1 1,-1-1-1,1 1 0,0-1 0,-1 1 0,1-1 3,15-23-527,-8 7-394</inkml:trace>
  <inkml:trace contextRef="#ctx0" brushRef="#br0" timeOffset="6248.112">1696 263 32447,'0'0'37,"0"0"70,0 0-48,2 5-38,11 84 13,-6-28-20,-2-97-62,0-1 0,10-27 48,-15 64 0,0 0 0,0-1 0,0 1 0,0 0 0,0-1 0,0 1 0,0 0 0,0-1 0,0 1 0,0 0 0,0-1 0,1 1 0,-1 0 0,0 0 0,0-1 0,0 1 0,1 0 0,-1 0 0,0-1 0,0 1 0,0 0 0,1 0 0,-1-1 0,0 1 0,1 0 0,-1 0 0,0 0 0,1 0 0,-1 0 0,0-1 0,1 1 0,-1 0 1,0 0-1,1 0 0,-1 0 0,0 0 0,1 0 0,-1 0 0,0 0 0,1 0 0,-1 0 0,0 0 0,1 1 0,8 14 14,3 23 19,0 52-60,-12-109 22,1-37-4,0 52 6,-1 0 0,1-1-1,0 1 1,0 0 0,0 0-1,1 1 1,-1-1 0,1 0-1,0 0 1,0 1 0,3-4 3,-5 7-1,0-1 1,0 1 0,1-1 0,-1 1 0,1-1 0,-1 1 0,1-1 0,-1 1 0,1 0-1,-1-1 1,1 1 0,-1 0 0,1-1 0,-1 1 0,1 0 0,-1 0 0,1-1-1,0 1 1,-1 0 0,1 0 0,-1 0 0,1 0 0,0 0 0,-1 0 0,1 0 0,-1 0-1,1 0 1,0 0 0,-1 0 0,1 0 0,0 1 2,1 0 0,-1 0-1,0 0 1,0-1 0,0 1 0,0 0-1,0 0 1,-1 0 0,1 1 0,0-1 0,0 0-1,-1 0 1,1 1-2,13 40 55,-8 11-2,-3-12-311,-4-46-334</inkml:trace>
  <inkml:trace contextRef="#ctx0" brushRef="#br0" timeOffset="6697.066">1946 306 32559,'0'0'24,"3"5"21,-1-3-45,0 0-1,0 0 1,0 0-1,0 0 1,0 0-1,0-1 1,0 1-1,0-1 1,1 1 0,-1-1-1,1 0 1,-1 0-1,2 1 1,-3-2-6,1 0-1,-1 0 1,0 0 0,0 0 0,0 0-1,0 0 1,1 0 0,-1 0-1,0 0 1,0-1 0,0 1 0,0 0-1,0-1 1,0 1 0,1-1-1,-1 1 1,0-1 0,0 1-1,-1-1 1,1 0 0,0 0 0,0 0-1,0 1 1,0-1 0,0 0-1,-1 0 1,1 0 0,-1 0-1,1 0 1,0 0 0,-1 0 0,0 0-1,1 0 1,-1-1 0,0 1-1,1 0 1,-1 0 0,0-1 6,1-3-1,0 0 1,0 0-1,-1 0 0,0-1 1,0 1-1,0 0 0,-1-3 1,1 7 10,0-1 0,0 1 0,0-1 0,0 1 0,0 0 0,-1-1 0,1 1 0,0 0 0,-1 0 0,1-1 0,-1 1 0,0 0 0,1 0 0,-1-1 0,0 1 0,0 0 0,0 0 0,0 0 0,0 0 0,0 0 0,0 1 0,0-1 0,0 0 0,0 0 0,0 1 0,0-1 0,-1 0 0,1 1 0,-1-1-10,0 1 3,1 1 0,-1-1 0,1 1 0,-1 0 0,1 0-1,0-1 1,-1 1 0,1 0 0,0 0 0,0 0 0,0 0 0,0 0-1,0 0 1,0 1 0,0-1 0,0 0 0,0 1 0,0-1 0,1 0-1,-1 1 1,0-1 0,1 1 0,-1-1 0,1 1 0,0 0-3,-12 41 22,12-43-22,-2 12 1,0-1 0,1 1 0,0 0 0,1 0 0,0 0-1,2 5 0,-2-13 0,1 0 0,-1 0 0,1 0 0,0 0 0,0-1 0,1 1 0,-1 0 0,1-1 0,-1 1 0,1-1 0,0 0 0,1 1 0,-1-1 0,0 0 0,1 0 0,0 0 0,0-1 0,0 1 0,0-1 0,0 1 0,1-1 0,-3-1 0,0-1-1,-1 0 1,1 1 0,0-1-1,0 0 1,0 0 0,0 0-1,0 1 1,0-1 0,-1 0-1,1 0 1,0 0 0,0-1-1,0 1 1,0 0 0,0 0-1,0 0 1,-1-1 0,1 1-1,0 0 1,0-1 0,0 1-1,-1 0 1,1-1 0,0 1-1,0-1 1,-1 0 0,1 1-1,-1-1 1,1 1 0,0-1-1,-1 0 1,1 0 0,-1 1-1,1-1 1,-1 0 0,0 0-1,1 0 1,12-36-107,-11 30 43,3-11-360</inkml:trace>
  <inkml:trace contextRef="#ctx0" brushRef="#br0" timeOffset="7806.712">2353 195 30478,'0'0'560,"0"0"-117,0 0-35,0 0-168,0 0-40,0 6 73,-1 32-178,0-13-85,1 0-1,1 0 1,1-1-1,4 16-9,5-109-19,-11 63 15,10-53-20,-9 54 13,1 1 1,-1-1 0,1 1 0,-1 0-1,1 0 1,1 0 0,-1 0 0,0 0-1,1 0 1,0 0 0,2-1 10,-5 4-7,1 1 0,0-1 0,0 1 0,0-1 0,0 1 0,0-1 0,0 1 0,0 0 0,0-1 0,0 1 0,0 0 1,0 0-1,0 0 0,0 0 0,0 0 0,0 0 0,0 0 0,0 0 0,0 0 0,0 0 0,0 0 0,0 1 0,0-1 0,0 0 0,-1 1 0,1-1 0,0 1 0,0-1 0,0 1 0,0-1 0,0 1 7,29 26-4,-17-14 77,-10-12-68,0 1 0,-1-1 0,1 1 0,0-1 0,-1 0 0,1 0 0,0 0 0,0 0 0,0-1 0,0 1 0,0-1 0,0 0 0,0 0 0,0 0 0,0 0 0,0 0 0,0-1 0,0 1 0,0-1 0,0 0 0,2 0-5,-3 0-2,0 0 0,0 0 1,1 0-1,-1 0 0,0-1 0,0 1 1,0-1-1,-1 1 0,1-1 1,0 1-1,0-1 0,-1 0 1,1 0-1,-1 0 0,0 0 1,1 0-1,-1 0 0,0 0 0,0-1 1,-1 1-1,1 0 0,0 0 1,-1-1-1,1 1 0,-1-1 1,0 1-1,0-2 2,0 3 4,0 1 1,0-1 0,0 1-1,0-1 1,0 1-1,-1-1 1,1 0-1,0 1 1,0-1 0,-1 1-1,1-1 1,-1 1-1,1-1 1,0 1-1,-1 0 1,1-1 0,-1 1-1,1-1 1,-1 1-1,1 0 1,-1 0-1,1-1 1,-1 1 0,1 0-1,-1 0 1,1-1-1,-1 1 1,0 0-1,1 0 1,-1 0 0,1 0-1,-1 0 1,0 0-1,1 0 1,-1 0-1,1 0 1,-1 0 0,1 0-1,-1 0 1,0 1-1,1-1 1,-1 0-1,1 0 1,-1 1 0,1-1-1,-1 0 1,1 1-5,-3-1 3,1 1-1,0 0 1,0 0 0,-1 0 0,1 0-1,0 0 1,0 1 0,0-1 0,0 0-1,1 1 1,-1 0 0,0 0-3,-1 4 3,0 0 0,0 1 0,1-1 1,0 1-1,0 0 0,1 0 0,0 0 0,0 0 0,1 0 0,0 0 1,0 6-4,0-8-1,0 0 1,1 1 0,0-1 0,0 0 0,0 0 0,0 0-1,1 0 1,0 0 0,0 0 0,0 0 0,1 0-1,-1-1 1,1 1 0,0-1 0,3 3 0,-5-6 0,-1 0-1,1 0 1,0-1 0,0 1-1,-1-1 1,1 1 0,0-1-1,0 1 1,-1-1 0,1 1-1,0-1 1,0 0-1,0 1 1,0-1 0,0 0-1,0 0 1,-1 0 0,1 0-1,0 1 1,0-1 0,0-1-1,0 1 1,0 0 0,0 0-1,0 0 1,0 0 0,0-1-1,0 1 1,-1 0 0,1-1-1,0 1 1,0-1 0,0 1-1,-1-1 1,1 1 0,0-1-1,0 1 1,-1-1 0,1 0-1,-1 1 1,1-1 0,3-5-22,0 1 1,-1 0 0,0-1-1,0 0 1,2-5 21,0 0-92,9-16-415</inkml:trace>
  <inkml:trace contextRef="#ctx0" brushRef="#br0" timeOffset="8384.14">2734 185 31967,'0'0'250,"0"0"12,0 0-131,0 0-86,0 0-13,0 0-3,-1 0-26,0-1 0,0 1 0,0-1 0,0 1 0,0-1 0,0 1 0,0 0 0,0-1 0,0 1 0,0 0 0,0 0 0,0 0 0,0 0 0,0 0 0,0 0 0,0 0 0,-1 0-3,-1 6 0,1 0 0,-1 0 0,1 0 0,0 0 0,1 1 0,-1-1 0,1 1 0,1-1 0,-1 1 0,1-1 0,1 6 0,-1-6 0,0-1 0,1 1 0,-1-1 0,1 1 0,1-1 0,-1 0 0,1 1 0,0-1 0,0 0 0,0 0 0,1 0 0,0 0 0,0-1 0,0 1 0,-2-4-1,0 0 0,0 0 0,0 0 0,0 0 0,0 0 0,0 0 0,0-1-1,0 1 1,1 0 0,-1-1 0,0 1 0,0-1 0,1 1 0,-1-1 0,0 1 0,1-1 0,-1 0 0,0 0 0,1 0 0,-1 0 0,0 0 0,1 0-1,-1 0 1,0 0 0,1 0 0,-1-1 0,0 1 0,1 0 0,-1-1 0,0 1 0,0-1 0,1 0 0,-1 1 0,0-1 0,0 0 0,0 0 0,0 0-1,0 1 1,0-1 0,0 0 0,0-1 1,6-6-242,-1 1 1,0-2-1,0 1 0,-1 0 0,2-5 242,-1 3-847,5-10-2063</inkml:trace>
  <inkml:trace contextRef="#ctx0" brushRef="#br0" timeOffset="8711.713">2859 211 28365,'0'0'2081,"0"0"-816,0 0-671,0 0-321,0 0-172,-1 12-48,1-9-52,-2 13-1,0 0 1,2 0 0,0 4-1,0-16 0,0 0 0,0 0 0,1 0 0,0-1 0,0 1 0,0 0 0,0 0 0,1-1 0,-1 1 0,1 0 0,0-1 0,0 0 0,0 1 0,0-1 0,3 3 0,-4-6-1,-1 1 1,1 0-1,0-1 0,-1 1 0,1-1 1,0 1-1,-1-1 0,1 1 0,0-1 1,-1 1-1,1-1 0,0 0 0,0 1 1,0-1-1,0 0 0,-1 0 0,1 0 1,0 0-1,0 1 0,0-1 0,0 0 1,0-1-1,-1 1 0,1 0 1,0 0-1,0 0 0,0 0 0,0-1 1,-1 1 0,2-1-3,0 0 1,-1 0-1,1-1 1,-1 1 0,1 0-1,-1-1 1,0 1-1,0-1 1,0 1 0,0-1-1,0 0 1,1-1 2,2-7-11,0 1 0,0-1 0,-1 0 1,0-4 10,-1 7 4,0-1 1,-1 1-1,0 0 1,-1-1 0,0 1-1,0-1 1,0 1-1,-1-1-4,1 7 1,-1-1 0,1 1 0,0-1 0,-1 1 0,1-1 0,-1 1 0,1 0 0,-1-1 0,0 1 0,1 0 0,-1-1 0,0 1 0,0 0 0,0 0 0,0 0 0,0 0 0,0 0 0,-1 0 0,1 0 0,0 0 0,0 0 0,-1 1 0,1-1 0,0 0 0,-1 1-1,1-1 1,-1 1 0,1 0 0,-1-1 0,1 1 0,-1 0 0,1 0 0,-1 0 0,1 0 0,-1 0 0,1 0 0,-1 0 0,1 1 0,-1-1 0,1 0 0,0 1 0,-1 0-1,-2 0-14,0 0-1,0 1 1,1 0 0,-1-1 0,0 2-1,1-1 1,-1 0 0,1 1-1,0-1 1,0 1 0,0 0-1,0 0 1,1 0 0,-2 2 14,1 0-536</inkml:trace>
  <inkml:trace contextRef="#ctx0" brushRef="#br0" timeOffset="9306.197">3064 189 31919,'0'0'237,"0"0"27,0 0-109,0 0-94,0 0-26,3 21 13,3 19-33,-6-27-14,2-1-1,0 0 0,0 0 0,1-1 0,1 1 0,0 0 0,0-1 0,5 8 0,-9-18 0,0-1 0,0 0 0,0 0 0,0 0 0,0 0 0,1 1 0,-1-1 0,0 0 0,0 0 0,0 0-1,0 0 1,0 0 0,0 1 0,0-1 0,1 0 0,-1 0 0,0 0 0,0 0 0,0 0 0,0 0 0,0 0 0,1 0 0,-1 0 0,0 0 0,0 0 0,0 0 0,0 1 0,1-1 0,-1 0 0,0 0 0,0 0 0,0 0 0,0 0-1,1-1 1,-1 1 0,0 0 0,0 0 0,0 0 0,0 0 0,1 0 0,-1 0 0,0 0 0,0 0 0,0 0 0,0 0 0,1 0 0,4-11-5,2-18-3,-6 25 7,13-56-210,8-15 211,-19 70-424,-1 7-6278,-2-1-1622,1 3-8695,-1-4 16980</inkml:trace>
  <inkml:trace contextRef="#ctx0" brushRef="#br0" timeOffset="9632.784">3189 255 30670,'0'0'744,"0"0"-205,0 0-259,5 3-197,-4-2-80,0 0 0,1 0-1,-1 0 1,0 0 0,1-1-1,-1 1 1,1 0 0,-1-1-1,1 1 1,-1-1 0,1 0-1,0 1 1,-1-1 0,1 0 0,0 0-3,-1-1 0,1 1 1,-1-1 0,1 0 0,-1 0 0,1 0-1,-1 0 1,0 0 0,1 0 0,-1 0 0,0 0 0,0 0-1,0-1 1,0 1 0,0 0 0,0-1 0,0 1 0,0-1-1,0 1 1,-1-1-1,14-31 2,-14 33 7,0-1 0,0 1 0,0-1 1,0 1-1,0-1 0,0 1 0,0-1 1,0 1-1,0-1 0,0 0 0,0 1 1,0-1-1,-1 1 0,1-1 0,0 1 0,0 0 1,-1-1-1,1 1 0,0-1 0,0 1 1,-1-1-1,1 1 0,-1-1-9,0 1 8,0-1 0,0 1 0,0 0 1,0 0-1,0-1 0,0 1 0,0 0 0,0 0 0,0 0 0,0 0 0,0 0 1,0 0-1,0 0 0,0 0 0,0 1 0,0-1 0,0 0 0,0 0-8,0 1 0,0 0 1,0-1-1,0 1 0,1 0 0,-1 0 0,0-1 0,0 1 0,0 0 1,1 0-1,-1 0 0,0 0 0,1 0 0,-1 0 0,1 0 1,-1 0-1,1 0 0,-1 0 0,1 0 0,0 1 0,0-1 0,-1 0 1,1 0-1,0 1 0,-2 32 18,2-31-10,0 10-6,1-1 0,0 0-1,2 11-1,-3-19 0,1-1 0,0 0 0,0 1 0,0-1 0,0 0 0,1 1 0,-1-1 0,1 0 0,0 0 0,0 0 0,0 0 0,0-1 0,0 1 0,1-1 0,-1 1 0,1-1 0,-2-1 0,0-1-1,-1 0 0,1 1 1,0-1-1,-1 0 1,1 1-1,0-1 1,0 0-1,-1 0 1,1 0-1,0 0 1,0 0-1,0 1 1,-1-2-1,1 1 1,0 0-1,0 0 1,0 0-1,-1 0 1,1 0-1,0-1 1,0 1-1,-1 0 1,1-1-1,0 1 1,-1 0-1,1-1 1,0 1-1,-1-1 1,1 1-1,0-1 1,-1 1-1,1-1 1,-1 0-1,1 1 1,-1-1-1,0 0 1,1 1-1,-1-1 1,18-34-202,-15 26 0,8-15-959</inkml:trace>
  <inkml:trace contextRef="#ctx0" brushRef="#br0" timeOffset="10647.574">3415 164 29934,'0'0'629,"0"0"150,0 0-240,0 0-227,0 0-106,-4-5 34,3 170-144,2-183-95,0-1-1,1 1 1,5-18-1,-5 27-3,0 0 1,1 0-1,0 0 0,0 1 1,1-1-1,1 1 1,-1-1-1,5-4 3,-8 12-7,-1 0 0,1 0 1,0 0-1,0 0 0,0 1 0,-1-1 0,1 0 0,0 1 0,0-1 0,0 0 0,0 1 0,0-1 0,1 1 0,-1-1 0,0 1 0,0 0 0,0 0 1,0-1-1,0 1 0,0 0 0,1 0 0,-1 0 0,0 0 0,0 0 0,0 0 0,0 1 0,1-1 0,-1 0 0,0 1 0,0-1 0,0 0 0,0 1 1,0-1-1,0 1 0,0 0 0,0-1 0,0 1 0,0 0 0,0 0 0,-1-1 0,1 1 0,1 1 7,5 6-47,1 1 1,-1-1-1,0 1 0,3 8 47,7 6 204,-16-22-201,-1 0 0,1 0 1,0 0-1,0 0 1,0 0-1,0 0 1,1-1-1,-1 1 1,0 0-1,0-1 1,0 1-1,1-1 1,-1 1-1,0-1 1,0 1-1,1-1 0,-1 0 1,0 0-1,1 0 1,-1 0-1,0 0 1,1 0-1,-1 0 1,0 0-1,1 0 1,-1-1-1,0 1 1,1-1-1,-1 1 1,0-1-1,0 1 1,1-1-1,-1 1 0,0-1 1,0 0-1,0 0 1,0 0-4,1-1 1,0 0 1,0 0-1,0 0 1,0 0-1,-1 0 1,1 0-1,-1-1 1,0 1-1,1-1 1,-1 1-1,0-1 0,0 1 1,-1-1-1,1 0 1,0 1-1,-1-1 1,0 0-1,0-1-1,0 4 4,0-1-1,0 0 0,0 1 1,0-1-1,0 0 0,0 1 1,0-1-1,0 0 1,-1 1-1,1-1 0,0 0 1,-1 1-1,1-1 0,0 1 1,-1-1-1,1 0 1,-1 1-1,1-1 0,-1 1 1,1-1-1,-1 1 0,1 0 1,-1-1-1,1 1 1,-1 0-1,0-1 0,1 1 1,-1 0-1,0-1 0,1 1 1,-1 0-1,0 0 1,1 0-1,-1 0 0,0 0 1,1 0-1,-1 0 0,0 0 1,0 0-1,1 0-3,-2 0 2,1 0 0,-1 0 0,1 1 0,0-1 0,-1 0-1,1 1 1,-1-1 0,1 1 0,0-1 0,-1 1 0,1 0 0,0 0 0,0-1 0,0 1-1,0 0 1,-1 0 0,1 0 0,0 0 0,0 1-2,-2 4 0,0 1 0,0 0 0,1 0 0,0 0 0,0 0 0,1 0 0,0 1 0,0-1 0,0 0 0,1 1 0,1 3 0,-2-6 0,2 1 0,-1 0 0,1 0 0,0 0 0,0-1 0,1 1 0,-1 0 0,1-1 0,0 1 0,1-1 0,0 0 0,-1 0 0,2 0 0,1 3 0,-4-7 1,-1-1 0,1 1 1,0 0-1,0 0 0,0 0 0,1 0 1,-1-1-1,0 1 0,0 0 0,0-1 1,0 1-1,1-1 0,-1 1 0,0-1 0,0 0 1,1 0-1,-1 1 0,0-1 0,1 0 1,-1 0-1,0 0 0,1 0 0,-1-1 1,0 1-1,0 0 0,1 0 0,-1-1 0,0 1 1,0-1-1,1 1 0,-1-1 0,0 0 1,0 1-1,0-1 0,0 0 0,0 0 1,0 0-1,0 0-1,6-5-92,0-1 0,-1 0 0,0-1 0,-1 1 0,3-4 92,5-8-1441,1 3-5269</inkml:trace>
  <inkml:trace contextRef="#ctx0" brushRef="#br0" timeOffset="11270.474">3846 170 32415,'0'0'123,"0"0"-25,0 0-26,0 0-42,-3-3-6,1 2-24,1 0 0,-1 1 0,1-1 1,0 0-1,-1 1 0,1-1 1,-1 1-1,1-1 0,-1 1 0,0 0 1,1 0-1,-1 0 0,1 0 1,-1 0-1,0 0 0,1 0 0,-1 0 1,1 1-1,-1-1 0,1 0 0,-2 1 0,0 1 0,0-1 0,0 1 0,1 0 0,-1 0 0,0 0 0,1 0 0,-1 0 0,1 1 0,-1-1 0,1 1 0,0 0 0,0 0 0,-2 4 0,1 0 0,-1 0 0,1 0 0,1 0 0,-1 1 0,1-1 0,1 1 0,-1 0 0,1-1 0,1 1 0,-1 6 0,1-10 0,1 1 0,-1-1 0,0 0 0,1 0 0,0 1 0,0-1 0,0 0 0,1 0 0,0 0 0,1 2 0,-2-4 0,0 0 0,0-1 0,0 1 0,1 0 0,-1-1 0,1 1 0,-1-1 0,1 0 0,-1 1 0,1-1 0,0 0 0,0 0 0,0 0 0,0 0 0,0 0 0,0-1 0,0 1 0,0 0 0,0-1 0,0 0 0,0 1 0,1-2 0,0 1-1,-1 0 1,1-1-1,0 0 1,-1 1 0,1-1-1,0 0 1,-1 0-1,1-1 1,-1 1-1,1 0 1,-1-1 0,0 0-1,0 1 1,1-1-1,-1 0 1,0 0 0,-1 0-1,1 0 1,0-1-1,-1 1 1,1 0-1,-1-1 1,0 1 0,1-1-1,-1-1 1,5-9-13,0 0 0,-1-1-1,0 1 1,1-10 13,1-18-27,-1 0 1,-2 0-1,-2-1 0,-3-15 27,-1 40 90,-2 30-52,-4 30-27,4 16-3,1-1 0,4 1 0,1-1 0,4 1-8,-1-36 4,-2-22-113,-1-13-248,-2 3-622</inkml:trace>
  <inkml:trace contextRef="#ctx0" brushRef="#br0" timeOffset="12381.771">164 850 31791,'0'0'293,"0"0"-45,0 0-45,0 0-104,0 0-49,-2-5-18,0 1-28,0 0 1,-1 0-1,0 1 0,1-1 0,-1 1 0,-1-1 0,1 1 0,0 0 0,-1 1 1,0-1-5,3 2 0,0 0 0,0 0 0,0 1 0,0-1 1,0 0-1,0 1 0,0-1 0,-1 1 1,1-1-1,0 1 0,0 0 0,-1-1 0,1 1 1,0 0-1,-1 0 0,1 0 0,0 0 1,-1 0-1,1 0 0,0 0 0,0 1 0,-1-1 1,1 0-1,0 1 0,0-1 0,-1 1 0,1-1 1,0 1-1,0 0 0,0-1 0,0 1 1,0 0-1,0 0 0,0 0 0,0 0 0,0 0 1,0 0-1,1 0 0,-1 0 0,0 0 1,0 0-1,1 0 0,-1 1 0,-2 5 0,0 0 0,1 1 0,0-1 0,0 1 0,0 0 0,1 0 0,1 0 0,-1 0 0,1 0 0,0 2 0,8 80 0,2-37 0,9 25 0,-25-85-434,-1-1-1507,4 4-2447,0-1-4068,-1-3-8979,4 8 17322</inkml:trace>
  <inkml:trace contextRef="#ctx0" brushRef="#br0" timeOffset="12710.274">0 968 31214,'0'0'561,"0"0"-81,0 0-240,0 0-128,0 0-64,0 0-16,9-9 0,4 7-16,3-1-16,0 0 0,0 0 0,-2-1 0,0 1 0,-2 0-32,0 0-80,-1 0-480</inkml:trace>
  <inkml:trace contextRef="#ctx0" brushRef="#br0" timeOffset="13147.695">188 911 32383,'0'0'152,"0"0"-40,0 0-48,1 5-43,10 54-4,-6-34-12,0 1-1,1-2 1,1 1-1,4 5-4,-11-30 0,0 0 0,0 0 0,0 0-1,0 0 1,0 0 0,0-1 0,0 1 0,0 0 0,0 0 0,0 0 0,0 0-1,0 0 1,0 0 0,0 0 0,0 0 0,0 0 0,0 0 0,1 0-1,-1 0 1,0-1 0,0 1 0,0 0 0,0 0 0,0 0 0,0 0 0,0 0-1,0 0 1,0 0 0,0 0 0,0 0 0,0 0 0,1 0 0,-1 0-1,0 0 1,0 0 0,0 0 0,0 0 0,0 0 0,0 0 0,0 0-1,0 0 1,0 0 0,0 0 0,1 0 0,-1 0 0,0 0 0,0 0 0,0 0-1,0 0 1,0 0 0,0 0 0,0 0 0,0 0 0,0 0 0,0 1-1,0-1 1,2-17-16,0-19-8,-3 20 22,1 6-3,0 0 0,0 0-1,1 0 1,0 0 0,3-9 5,-4 17-1,1 0-1,-1 0 1,1 0 0,0 1 0,0-1-1,0 0 1,0 0 0,0 1 0,0-1-1,0 1 1,0-1 0,1 1 0,-1-1-1,1 1 1,-1 0 0,1-1 0,-1 1-1,1 0 1,0 0 0,0 0 0,-1 1 0,1-1-1,0 0 1,0 1 0,0-1 0,0 1-1,0-1 1,0 1 0,0 0 0,0 0-1,1 0 2,6 0-19,-7 1 4,0-1-1,1 1 0,-1-1 1,1 0-1,-1 0 0,0 0 1,1 0-1,-1-1 0,0 1 1,1-1-1,-1 1 0,0-1 1,1 0-1,-1 0 0,0 0 0,0 0 1,2-1 15,-4 2 165,0 0-50,-13 33 5,12-23-120,0-1 0,0 1 0,1 0 0,1-1 0,-1 1 0,1-1 0,3 10 0,-4-15 0,1 0 0,0-1 0,0 1-1,0-1 1,1 1 0,-1-1 0,1 1-1,0-1 1,0 0 0,0 0-1,0 0 1,0 0 0,1 0 0,-1 0-1,1-1 1,0 1 0,0-1-1,0 0 1,0 0 0,0 0 0,4 1 0,-7-2-2,1-1 1,0 0 0,0 0 0,0 1-1,-1-1 1,1 0 0,0 0 0,0 0 0,0 0-1,0 0 1,0 0 0,-1 0 0,1 0-1,0 0 1,0-1 0,0 1 0,-1 0-1,1 0 1,0-1 0,0 1 0,-1-1-1,1 1 1,0 0 0,0-1 0,-1 0-1,1 1 2,0-2-2,1 1 0,-1-1 0,0 0 0,0 0 0,0 0 0,0 1 0,0-1 0,-1 0 0,1 0 0,-1 0-1,1-1 3,1-7-7,-1-1-1,0 0 1,0 0-1,-2-1 8,1 9-2,0-3 3,0 1 0,0 0 1,-1 0-1,0 0 1,0-1-1,0 1 1,0 0-1,-1 0 0,0 1 1,0-1-1,-1 0 1,1 0-1,-2-1-1,3 5-5,-1-1 1,1 0-1,-1 1 0,0-1 1,1 1-1,-1 0 0,0 0 1,0-1-1,0 1 0,0 0 1,0 1-1,0-1 0,0 0 1,0 1-1,0-1 0,0 1 0,0-1 1,0 1-1,-1 0 0,1 0 1,0 0-1,0 0 0,0 0 1,-1 1-1,1-1 0,0 1 1,0-1-1,0 1 0,0 0 1,0 0-1,0 0 0,0 0 1,0 0 4,-8 4-750,2-1-1601</inkml:trace>
  <inkml:trace contextRef="#ctx0" brushRef="#br0" timeOffset="14115.204">563 911 24123,'0'0'1606,"0"0"467,0 0-902,0 0-456,0 0-66,-2-2-22,1 2-608,1-1 1,0 1 0,0 0-1,0 0 1,0-1 0,-1 1 0,1 0-1,0 0 1,0-1 0,-1 1 0,1 0-1,0 0 1,0-1 0,-1 1 0,1 0-1,0 0 1,-1 0 0,1 0 0,0 0-1,-1 0 1,1-1 0,0 1 0,-1 0-1,1 0 1,0 0 0,-1 0 0,1 0-1,0 0 1,-1 0 0,1 0 0,0 0-1,-1 1 1,1-1 0,0 0 0,-1 0-1,1 0 1,0 0 0,0 0 0,-1 0-1,1 1 1,0-1 0,-1 0 0,1 0-1,0 1 1,0-1 0,0 0 0,-1 0-1,1 1 1,0-1 0,0 0 0,0 0-1,-1 1 1,1-1 0,0 1-20,-1 24 687,1-14-813,-1 18 185,0-19-52,1 1-1,0-1 1,0 1 0,1-1-1,0 1 1,1-1-1,0 1 1,2 3-7,0-60-48,-3 38 48,-2 0 0,1 0 0,0 1 0,1-1 0,0 0 0,0 1 0,0-1 0,1 1 0,0-1 0,1 1 0,0 0 0,0 0 0,0 0 0,2-1 0,-5 7 0,0 1 0,1-1 0,-1 1 0,0 0 0,1-1 0,-1 1 0,1-1 0,-1 1 0,1 0 0,-1-1 0,1 1 1,-1 0-1,1-1 0,-1 1 0,1 0 0,-1 0 0,1 0 0,-1 0 0,1-1 0,-1 1 0,1 0 0,-1 0 0,1 0 0,0 0 0,-1 0 0,1 0 0,-1 0 0,1 0 0,-1 1 0,1-1 0,0 0 0,12 15 15,2 26 4,-8 6-6,-6-36-13,1 0 0,0 0 0,0 1 0,3 4 0,-6-22-5,0 0-1,1 0 1,0 0 0,0 0-1,1 0 1,0-1 5,0-9 0,-1 7 0,1 0 0,-1 0 0,2 0 0,-1 0 0,1 0 0,0 0 0,1 0 0,0 1 0,1-1 0,0 1 0,3-6 0,-7 13 0,1 0 0,-1 1 1,1-1-1,-1 0 0,1 0 0,0 1 0,-1-1 0,1 1 1,0-1-1,-1 0 0,1 1 0,0-1 0,-1 1 1,1 0-1,0-1 0,0 1 0,0 0 0,0-1 1,-1 1-1,1 0 0,0 0 0,0 0 0,0 0 1,0 0-1,0 0 0,0 0 0,-1 0 0,1 0 1,0 0-1,0 0 0,0 0 0,0 1 0,0-1 0,-1 0 1,1 1-1,0-1 0,0 0 0,-1 1 0,1-1 1,0 1-1,0 0 0,-1-1 0,1 1 0,-1-1 1,1 1-1,0 0 0,-1-1 0,1 1 0,-1 0 1,0 0-1,1 0 0,-1-1 0,0 1 0,1 1 0,3 5 4,0 0 0,-1 1 0,0 0 0,0 0-1,-1 1-3,6 23-113,-2 0 0,-1 0 0,0 20 113,-5-50-907</inkml:trace>
  <inkml:trace contextRef="#ctx0" brushRef="#br0" timeOffset="14924.661">1268 839 31486,'0'0'174,"0"0"210,0 0-99,0 0-127,-2-4-62,0 1-87,0 1-1,0 0 1,0 0-1,-1-1 1,1 1 0,0 1-1,-1-1 1,1 0-1,-1 1 1,-2-2-9,5 3 1,-1 0 0,0-1 0,0 1 0,1 0 0,-1-1 0,0 1 0,0 0 0,1 0-1,-1 0 1,0 0 0,0 0 0,1 0 0,-1 0 0,0 0 0,0 0 0,0 0 0,1 0 0,-1 0 0,0 1 0,0-1 0,1 0 0,-1 1 0,0-1 0,1 0 0,-1 1-1,0-1 1,1 1 0,-1-1 0,0 1 0,1-1 0,-1 1 0,1-1 0,-1 1 0,1 0 0,-1-1 0,1 1 0,0 0 0,-1-1 0,1 1 0,0 0 0,0 0 0,-1-1 0,1 1-1,0 0 1,0 0 0,0 0 0,0-1 0,0 1 0,0 0 0,0 0 0,0-1 0,0 1 0,0 0-1,1 5 0,-1-1 0,1 0 0,0 1 0,0-1 0,1 0 0,0 0 0,-1 0 0,2 0 0,-1 0 0,1 0 0,-1 0 0,1-1 0,1 1 0,-1-1 0,0 0 0,1 0 0,0 0 0,0 0 0,0 0 0,-1 0 0,1 0 0,-1 0 0,0 0 0,-1 1 0,1 0 0,-1-1 0,0 1 0,0 0 0,0 0 0,0 0 0,-1 1 0,0-1 0,0 0 0,-1 0 0,1 3 0,-1-7 0,-1 0-1,1 0 1,0 0 0,-1 0 0,1 0-1,-1 0 1,1 0 0,-1 0-1,1-1 1,-1 1 0,1 0 0,-1 0-1,0 0 1,1-1 0,-1 1-1,0-1 1,0 1 0,1 0 0,-1-1-1,0 1 1,0-1 0,0 0-1,0 1 1,0-1 0,0 0 0,0 1-1,0-1 1,0 0 0,0 0-1,0 0 1,0 0 0,0 0 0,0 0-1,0 0 1,0 0 0,0 0 0,0-1-1,0 1 1,0 0 0,0-1 0,-3 1-2,1-1-1,0 0 1,-1 0 0,1-1 0,0 1 0,0 0 0,0-1 0,0 0 0,0 0-1,0 0 1,-1-2 2,2 1-151,0-1-1,0 1 1,0-1 0,0 0-1,1 0 1,0 0-1,-1 0 1,1 0 0,1 0-1,-1 0 1,1 0-1,0 0 1,0-1 0,0 1-1,0 0 1,1 0-1,-1 0 1,1 0 0,0 0-1,1-2 152,5-15-8542</inkml:trace>
  <inkml:trace contextRef="#ctx0" brushRef="#br0" timeOffset="15282.798">1362 868 30718,'3'5'696,"-1"-2"-597,1 1-1,0-1 1,0 1-1,0-1 1,1 0-1,-1 0 1,1 0-1,3 1-98,-6-3 6,0-1 0,0 1 0,1 0-1,-1-1 1,0 0 0,1 1-1,-1-1 1,1 0 0,-1 0-1,0 1 1,1-1 0,-1 0-1,1-1 1,-1 1 0,1 0 0,-1 0-1,0 0 1,1-1 0,-1 1-1,0-1 1,1 1 0,-1-1-1,0 0 1,1 1 0,-1-1 0,0 0-1,0 0 1,0 0 0,0 0-1,0 0 1,0 0 0,0 0-1,0 0 1,0-1-6,1 0 1,-1 1-1,1-1 0,-1 0 1,0 0-1,1 0 1,-1 0-1,0-1 1,0 1-1,-1 0 1,1 0-1,0-1 0,-1 1 1,1 0-1,-1-1 1,0 1-1,0 0 1,0-1-1,0 3 6,0-1 1,0 0 0,0 1 0,0-1-1,-1 1 1,1-1 0,0 0 0,-1 1-1,1-1 1,0 1 0,-1-1 0,1 1-1,-1-1 1,1 1 0,0 0 0,-1-1-1,1 1 1,-1-1 0,1 1 0,-1 0-1,0 0 1,1-1 0,-1 1-1,1 0-6,-2-1 13,0 1-1,0 0 0,0-1 1,0 1-1,0 0 0,-1 0 0,1 0 1,0 1-1,0-1 0,0 0 0,-1 1-12,0 0 2,1 1-1,-1-1 0,1 0 1,0 1-1,-1-1 0,1 1 1,0 0-1,0-1 0,0 1 1,0 0-1,0 1 0,0-1 1,1 0-1,-1 0 0,1 1 1,-1-1-1,1 1 0,0-1 1,0 1-1,0-1 0,0 1 1,1 0-1,-1 0 0,1-1 1,0 1-1,-1 0 0,1 2-1,0 2 3,0 0 0,0 0 1,0 1-1,1-1 0,0 0 0,0 0 0,0 0 0,1 0 0,0 0 0,2 2-3,-2-5-1,0 0 1,1-1-1,-1 1 0,1-1 1,0 1-1,0-1 0,0 0 1,0 0-1,0 0 0,1-1 1,0 1 0,-3-2-2,0 0-1,1-1 1,-1 1 0,0 0-1,0-1 1,1 1 0,-1-1-1,1 1 1,-1-1 0,0 0 0,1 1-1,-1-1 1,1 0 0,-1 0-1,1 0 1,-1 0 0,1-1-1,-1 1 1,1 0 0,-1 0 0,0-1-1,1 1 1,-1-1 0,1 1-1,-1-1 1,0 0 0,0 0-1,1 1 1,-1-1 0,0 0 0,0 0-1,0 0 1,0 0 0,0 0 2,35-50-1198,-23 35-1153</inkml:trace>
  <inkml:trace contextRef="#ctx0" brushRef="#br0" timeOffset="15624.622">1596 825 22314,'0'0'8052,"0"0"-6249,0 0-1501,0 0-147,-5-3-97,5 3-57,-21-9 33,20 9-33,0 1-1,0-1 1,0 0-1,1 0 0,-1 1 1,0-1-1,1 0 1,-1 1-1,0-1 1,1 1-1,-1-1 0,0 1 1,1-1-1,-1 1 1,1-1-1,-1 1 0,1 0 1,-1-1-1,1 1 1,-1 0-1,1-1 1,0 1-1,-1 0 0,1-1 1,0 1-1,0 0 1,-1 0-1,1-1 1,0 1-1,0 0 0,0 0 1,0 0-1,0-1 1,0 1-1,0 0 1,0 0-1,1 0 0,-1 6-1,1 0 0,0 0 1,0-1-1,1 1 0,0 0 0,0-1 0,0 1 1,1-1-1,0 0 0,1 0 0,-1 0 1,1 0-1,0 0 1,0-1 0,-1 0 1,1 0 0,-1 1-1,0 0 1,0-1 0,-1 1 0,0 0-1,0 0 1,0 0 0,-1 1-1,0-1 1,0 0 0,-1 0-1,0 1 1,0 1-1,0-7 1,0 0 0,0 0 1,-1 0-1,1-1 0,0 1 0,-1 0 0,1 0 0,-1 0 1,1-1-1,-1 1 0,1 0 0,-1-1 0,0 1 1,1 0-1,-1-1 0,0 1 0,1-1 0,-1 1 0,0-1 1,0 1-1,0-1 0,1 0 0,-1 1 0,0-1 1,0 0-1,0 0 0,0 1 0,0-1 0,1 0 0,-1 0 1,0 0-1,0 0 0,0 0 0,0-1-1,-1 1-79,0 0 1,0 0-1,0 0 0,0-1 1,0 1-1,0-1 0,1 1 0,-1-1 1,0 0-1,0 0 0,1 0 1,-1 0-1,1 0 0,-1 0 0,1 0 1,-1 0 78,-6-11-3583</inkml:trace>
  <inkml:trace contextRef="#ctx0" brushRef="#br0" timeOffset="16184.187">1744 809 32095,'0'0'144,"0"0"99,-4-2-99,2 1-137,0 0 0,-1 0 0,1 0 0,0 0 0,-1 1 0,1-1 0,0 1 0,-1-1 0,1 1 0,-1 0 0,1 0 0,0 0 0,-2 1-7,3-1 0,-1 0 1,1 1-1,0-1 1,0 1-1,0-1 1,0 1-1,0 0 1,1-1-1,-1 1 1,0 0-1,0 0 1,0 0-1,1 0 1,-1 0 0,0 0-1,1-1 1,-1 2-1,1-1 1,-1 0-1,1 0 1,-1 0-1,1 0 1,0 0-1,-1 0 1,1 0-1,0 0 1,0 1-1,0-1 1,0 0-1,0 0 1,0 0-1,0 0 1,1 0-1,-1 1 1,0-1-1,1 4-1,1 0-1,-1 0 1,1 0 0,0-1-1,0 1 1,0 0 0,1-1-1,0 0 1,-1 1 0,2-1-1,-1 0 1,0 0 0,1-1 0,1 2 1,-2-3 0,0 2 1,1-1 0,-1 0 0,-1 0-1,1 1 1,0 0 0,-1-1 0,0 1 0,1 0-1,-2 0 1,1 1 0,0-1 0,-1 0 0,0 0-1,0 1 1,0-1 0,0 1 0,-1-1 0,0 1-1,0 0 0,0-4 0,0-1 0,0 1-1,0 0 1,-1 0 0,1-1-1,0 1 1,-1 0 0,1 0-1,0-1 1,-1 1 0,1 0-1,-1-1 1,1 1-1,-1 0 1,0-1 0,1 1-1,-1-1 1,1 1 0,-1-1-1,0 1 1,0-1 0,1 0-1,-1 1 1,0-1 0,0 0-1,1 0 1,-1 1 0,0-1-1,0 0 1,0 0 0,1 0-1,-1 0 1,0 0 0,0 0-1,0 0 1,1 0-1,-1 0 1,0-1 0,0 1 0,-1 0-4,0-1-1,0 1 1,0-1 0,1 1 0,-1-1-1,0 0 1,1 1 0,-1-1 0,1 0 0,-1 0-1,1 0 1,-1-1 0,1 1 0,-1 0-1,1 0 1,0-1 0,-1 0 4,1-1-57,0-1 0,0 1 0,0 0 0,0 0 0,0-1 0,1 1 0,0 0 0,-1-1 1,1 1-1,1 0 0,-1-1 57,3-13-3112,2 1-8189</inkml:trace>
  <inkml:trace contextRef="#ctx0" brushRef="#br0" timeOffset="16528.569">1826 803 31038,'0'0'945,"0"0"-673,11 35 16,-7-15-192,1 4-64,-1 1-16,0 0 0,0-3-16,-1-4 0,0-3-16,-1-5-48,-1-6-160,0-4-801</inkml:trace>
  <inkml:trace contextRef="#ctx0" brushRef="#br0" timeOffset="16868.421">1834 735 29293,'0'0'3250,"0"0"-3234,0 0 48,0 0-64,0 0-32,0 0-160,4 27-897</inkml:trace>
  <inkml:trace contextRef="#ctx0" brushRef="#br0" timeOffset="17216.554">1965 786 32431,'0'0'48,"0"0"59,0 0-17,0 0-50,-2 7-24,-2 4-11,1 0 0,1 1 0,0 0-1,1-1 1,0 1 0,1 0-1,0 2-4,0-7-1,0-1-1,1 1 0,0 0 0,0-1 1,1 1-1,-1-1 0,1 1 0,1-1 0,-1 0 1,1 0-1,0 0 0,1 0 0,-1 0 0,3 2 2,-5-7 0,0 0-1,-1 0 1,1-1-1,0 1 1,-1 0-1,1 0 0,0-1 1,0 1-1,-1-1 1,1 1-1,0 0 1,0-1-1,0 0 1,0 1-1,0-1 1,0 0-1,0 1 0,0-1 1,0 0-1,0 0 1,0 0-1,0 0 1,0 0-1,0 0 1,0 0-1,0 0 1,0 0-1,0 0 0,1-1 1,0 0-2,-1 0 0,1 0 0,-1-1 0,1 1 0,-1-1 0,1 1 0,-1-1-1,0 1 1,0-1 0,0 0 0,0 0 0,0 0 0,0 1 0,0-2 2,3-8-11,0 1 0,-1-1 1,-1 0-1,0 0 1,0-2 10,-1 6 0,0 0 0,-1-1 1,0 1-1,0 0 0,-1-1 1,0 1-1,0 0 0,-1 0 1,-2-6-1,4 11-1,-1 0 1,0 0 0,0 0 0,0 0 0,-1 1 0,1-1 0,0 1 0,-1-1 0,1 1 0,-1-1 0,1 1 0,-1-1-1,1 1 1,-1 0 0,0 0 0,0 0 0,0 0 0,0 0 0,0 1 0,0-1 0,0 1 0,0-1 0,0 1 0,0-1-1,0 1 1,0 0 0,0 0 0,0 0 0,0 0 0,0 1 0,0-1 0,0 0 0,0 1 0,0 0 0,-2 0 0,-11 3-963,11-4-1583</inkml:trace>
  <inkml:trace contextRef="#ctx0" brushRef="#br0" timeOffset="17555.081">2096 790 32575,'2'27'24,"1"-1"0,0 1 0,2-1 0,2 0 0,0 0 0,2 2-24,-9-28 0,0 0 0,0 0 0,0 0 0,0 0-1,0 0 1,0-1 0,0 1 0,0 0 0,0 0 0,0 0 0,0 0 0,1 0 0,-1 0 0,0 0-1,0 0 1,0-1 0,0 1 0,0 0 0,0 0 0,0 0 0,0 0 0,0 0 0,0 0-1,0 0 1,0 0 0,1 0 0,-1 0 0,0 0 0,0 0 0,0 0 0,0 0 0,0 0-1,0-1 1,0 1 0,1 0 0,-1 0 0,0 0 0,0 0 0,0 0 0,0 0 0,0 0 0,0 1-1,0-1 1,1 0 0,-1 0 0,0 0 0,0 0 0,0 0 0,0 0 0,0 0 0,0 0-1,0 0 1,0 0 0,0 0 0,1 0 0,-1 0 0,0 0 0,0 0 0,0 1 0,0-1 0,0 0-1,0 0 1,0 0 0,0 0 0,0 0 0,0 0 0,0 0 0,0 1 0,6-18-16,3-18-12,-4 11 19,-4 13 2,1 0-1,1 0 1,0 0-1,0 0 1,1 1-1,0 0 1,5-8 7,-9 17 0,0 1 1,1-1-1,-1 1 1,0-1-1,1 1 1,-1-1-1,0 1 1,1-1-1,-1 1 1,1-1-1,-1 1 0,1 0 1,-1-1-1,1 1 1,-1 0-1,1-1 1,-1 1-1,1 0 1,-1 0-1,1-1 1,-1 1-1,1 0 1,0 0-1,-1 0 0,1 0 1,-1 0-1,1 0 1,0 0-1,-1 0 1,1 0-1,-1 0 1,1 0-1,0 1 2,1 0 1,-1-1 0,0 1-1,0 0 1,0 0-1,0 0 1,0 0 0,0 0-1,0 1 1,-1-1-1,1 0 1,0 0 0,0 2-3,16 43 61,-17-44-59,10 35-110,-2 0 0,0 13 108,-8-50-616</inkml:trace>
  <inkml:trace contextRef="#ctx0" brushRef="#br0" timeOffset="17959.945">2611 729 32143,'0'0'154,"0"0"79,-5-3-105,2 2-122,-22-9 45,15 15-33,8 14-16,5-10-2,-1 0 0,2 0 0,-1 0 0,1-1 0,0 1 0,1-1 0,0 0 0,6 7 0,-7-9 0,1 0 0,-1 0 0,0 0 0,0 1 0,-1-1 0,0 1 0,0 0 0,0 0 0,-1 0 0,0 1 0,-1-1 0,1 0 0,-1 1 0,-1-1 0,1 5 0,-1-12 0,0 1 0,-1 0 0,1-1 0,0 1 0,0-1 0,0 1 0,0 0-1,0-1 1,-1 1 0,1 0 0,0-1 0,-1 1 0,1-1 0,0 1 0,-1-1 0,1 1 0,-1-1 0,1 1 0,-1-1 0,1 1 0,-1-1 0,1 1-1,-1-1 1,1 0 0,-1 1 0,1-1 0,-1 0 0,0 0 0,1 1 0,-1-1 0,0 0 0,1 0 0,-1 0 0,0 0 0,1 0 0,-1 0 0,0 0-1,1 0 1,-1 0 0,0 0 0,1 0 0,-1 0 0,1-1 0,-1 1 0,0 0 0,1 0 0,-1-1 0,1 1 0,-1 0 0,0-1 0,1 1 0,-1 0-1,1-1 1,-1 1 0,1-1 0,-4-2-4,0 1-1,1 0 1,0-1-1,-1 0 1,1 0-1,0 0 1,1 0-1,-2-1 5,2-2-66,-1 1 0,1 0-1,-1-1 1,1 1 0,1-1 0,-1 0 0,1 0 0,0 0 0,1 0-1,-1-3 67,1-13-979</inkml:trace>
  <inkml:trace contextRef="#ctx0" brushRef="#br0" timeOffset="18298.94">2679 724 28477,'0'0'2833,"0"0"-2352,32 2 31,-23 1-304,0-1-128,0-1-48,0-1-32,1-1 0,0-5 0,-2 1-80,-1-2-160,-3 2-336,-2 1-2914</inkml:trace>
  <inkml:trace contextRef="#ctx0" brushRef="#br0" timeOffset="18628.878">2754 653 32031,'0'0'314,"0"0"-148,-1 6-51,-3 14-104,2 1-1,0 0 1,1 0 0,2 0 0,0-1 0,1 1 0,0 0 0,2-1 0,1 1 0,5 15-11,-9-34 0,-1-1 0,1 1 0,-1-1 0,1 1-1,0 0 1,-1-1 0,1 1 0,0-1 0,0 0 0,0 1 0,0-1 0,0 0-1,0 1 1,1-1 0,-1 0 0,0 0 0,1 0 0,-1 0 0,2 0 0,-2-1-2,0 0 1,0 0-1,0 0 0,0-1 1,0 1-1,0 0 0,0-1 1,0 1-1,-1-1 1,1 1-1,0-1 0,0 0 1,0 1-1,0-1 1,-1 0-1,1 1 0,0-1 1,-1 0-1,1 0 0,0 0 1,-1 1-1,1-1 1,-1 0-1,1 0 0,-1 0 1,0 0-1,1 0 0,-1 0 1,0 0-1,0-1 2,18-46-448,-8 22-606</inkml:trace>
  <inkml:trace contextRef="#ctx0" brushRef="#br0" timeOffset="19001.627">2958 703 31727,'0'0'208,"0"0"101,0 0-93,0 0-104,0 0-34,0 0-76,0 0 1,-1 0-1,1-1 1,-1 1-1,1 0 1,0 0 0,-1 0-1,1 0 1,-1 0-1,1 0 1,0 0-1,-1 0 1,1 0 0,-1 0-1,1 0 1,-1 0-1,1 0 1,0 0-1,-1 0 1,1 1-1,-1-1 1,1 0 0,0 0-1,-1 0 1,1 1-1,0-1-2,-2 2 1,1-1-1,0 1 0,-1 0 0,1 0 0,0 0 0,0 0 1,0 0-1,1 0 0,-1 0 0,0 0 0,1 0 1,-1 0-1,1 0 0,0 1 0,0-1 0,0 1 0,-1 39 10,1-39-7,1 6-2,0-1 0,1 0-1,-1 0 1,2 0 0,-1 0-1,1 0 1,1 2-1,-3-7-1,1 0 1,-1-1 0,1 1 0,0-1-1,0 1 1,-1-1 0,1 1-1,1-1 1,-1 0 0,1 1 0,-1-2-1,-1-1 0,0 1 0,0-1 1,0 1-1,0-1 0,1 1 0,-1-1 1,0 1-1,0-1 0,1 0 0,-1 0 1,0 0-1,0 0 0,1 0 0,-1 0 1,0 0-1,1 0 0,-1 0 0,0-1 1,0 1-1,1 0 0,-1-1 0,1 0 1,1-1-4,0 0 0,0-1 0,0 1 0,0-1 0,0 0 0,-1 0 0,0 0 0,1 0 0,-1 0-1,0 0 1,0-1 0,-1 1 0,1-1 0,-1 1 0,0-1 0,0 0 0,1-2 4,-1 4-1,0-1 1,-1 0 0,1 0-1,0 0 1,-1 0 0,0 0-1,0 1 1,0-1 0,0 0-1,0 0 1,0 0 0,-1 0-1,0 0 1,1 0 0,-1 1-1,0-1 1,0 0 0,-1 1-1,1-1 1,0 0 0,-1 1-1,0 0 1,0-1 0,-1 0-34,-1 1 0,0 0 0,0 0-1,0 0 1,0 1 0,0-1 0,0 1 0,0 0 0,0 0-1,0 0 1,-1 1 0,1 0 0,0-1 0,-1 2 0,-2-1 34,-1 0-993</inkml:trace>
  <inkml:trace contextRef="#ctx0" brushRef="#br0" timeOffset="19597.187">3112 691 31582,'0'0'323,"0"0"37,0 0-146,1 6-107,9 70-38,-9-53-53,2 1 0,0-1 0,2 0 0,2 6-16,6-76-16,-10 25 16,7-39-2,-9 57 0,0 0-1,0 1 1,0-1-1,1 1 1,-1-1-1,1 1 0,0 0 1,0 0-1,0 0 1,0 0-1,1 0 1,-1 0-1,3-2 3,-3 4-39,0 0-1,1 1 0,-1-1 0,0 0 1,0 1-1,0-1 0,1 1 1,-1 0-1,0 0 0,1 0 0,-1 0 1,0 0-1,1 0 0,-1 1 0,0-1 1,0 1-1,1 0 0,0 0 40,11 5-995</inkml:trace>
  <inkml:trace contextRef="#ctx0" brushRef="#br0" timeOffset="20003.155">3386 688 32239,'0'0'227,"0"0"-113,0 0-20,0 0-52,-5-1-26,4 0-15,-1 1 0,1-1 0,0 1 0,0 0 0,0-1 0,-1 1 0,1 0 0,0 0-1,0 0 1,-1 0 0,1 0 0,0 0 0,0 0 0,-1 1 0,1-1 0,0 0 0,0 1 0,0-1 0,0 1-1,-1-1 1,1 1 0,0 0 0,0-1 0,0 1 0,0 0 0,0 0-1,-2 2 1,1 1 0,0-1 1,-1 1-1,1-1 0,1 1 0,-1 0 1,0 0-1,1 0 0,-1 2-1,-2 9 0,1 0 0,0 0 0,-1 14 0,3-24 0,1 1 0,0 0 0,0 0 0,0 0 0,1-1 0,0 1 0,0 0 0,0 0 0,0-1 0,1 1 0,2 3 0,-4-9-1,0 1 0,0-1 0,1 1 1,-1-1-1,0 1 0,0-1 0,1 1 0,-1-1 0,0 1 0,1-1 0,-1 1 1,1-1-1,-1 0 0,0 1 0,1-1 0,-1 0 0,1 1 0,-1-1 0,1 0 1,-1 0-1,1 0 0,-1 1 0,1-1 0,-1 0 0,1 0 0,0 0 0,-1 0 1,1 0-1,-1 0 0,1 0 0,-1 0 0,1 0 1,13-14-10,4-30-21,-17 40 17,27-84-92,-19 153 260,-8-51-152,-1-9-2,0 1-1,0-1 1,1 0-1,0 0 1,0 0-1,0 1 1,1-1-1,0 0 1,2 4 0,3-7-398,-2-3-752</inkml:trace>
  <inkml:trace contextRef="#ctx0" brushRef="#br0" timeOffset="20622.528">3590 713 29373,'0'0'2487,"0"-5"-1892,0 1-562,0-1 1,-1 1-1,0-1 0,1 1 1,-2-1-1,1 1 1,-1-3-34,2 7 3,0-1 0,-1 1 0,1-1 0,0 1 0,0-1-1,-1 1 1,1-1 0,0 1 0,-1-1 0,1 1 0,-1 0 0,1-1 0,0 1 0,-1 0 0,1-1 0,-1 1 0,1 0 0,-1-1 0,1 1 0,-1 0 0,1 0 0,-1 0 0,1-1 0,-1 1 0,1 0 0,-1 0 0,0 0-3,0 1 0,-1-1 0,1 1-1,0-1 1,-1 1 0,1 0 0,0 0 0,0-1 0,0 1 0,0 0 0,0 0 0,0 0 0,0 0-1,0 1 1,0-1 0,0 0 0,0 0 0,0 1 0,-2 4 0,-1 0 0,1 1 0,0 0 0,1-1 0,-1 1 0,1 0 0,1 0 0,-1 0 0,1 1 0,0 1 0,1-4 0,-1 0 0,1 0 0,0 0 0,1 0 0,-1 0 0,1 0 0,0 0 0,0 0 0,0 0 0,1-1 0,0 1 0,0 0 0,0-1 0,0 1 0,2 0 0,-4-4 0,0 0 0,1-1 0,-1 1 0,1 0 0,-1-1 0,1 1 0,-1-1-1,1 1 1,-1-1 0,1 1 0,-1-1 0,1 1 0,0-1 0,-1 0 0,1 1 0,0-1 0,0 0 0,-1 1 0,1-1 0,0 0 0,-1 0 0,1 0 0,0 0-1,0 0 1,0 0 0,-1 0 0,1 0 0,0 0 0,0 0 0,-1 0 0,1 0 0,0-1 0,-1 1 0,1 0 0,1-1-3,0-1 1,0 1-1,-1-1 1,1 0 0,-1 1-1,1-1 1,-1 0-1,1 0 1,-1 0-1,0 0 1,0 0-1,0 0 3,4-9-16,-1-1-1,0 1 0,-1-1 0,1-2 17,-2 1-21,3-6-15,-4 20 38,-1 0-1,1 0 0,0-1 0,-1 1 1,1 0-1,0 0 0,-1 0 0,0 0 1,1 0-1,-1 0 0,1 0 0,-1 0 1,0 0-1,0 0 0,0 0 0,1 0 1,-1 0-1,0 0 0,0 0 0,-1 1-1,3 4 7,23 128 70,-23-114-68,0 1 1,-1-1-1,-1 0 1,-1 0-1,-3 15-9,4-33 0,0 0 0,-1-1 0,1 1 0,0 0-1,-1-1 1,1 1 0,-1 0 0,1-1 0,-1 1 0,0-1 0,0 1 0,0-1-1,1 0 1,-1 1 0,-1-1 0,1 0 0,0 1 0,0-1 0,0 0 0,-2 1 0,2-2-2,0 0 1,0 1 0,-1-1 0,1 0 0,0 0-1,0 0 1,0 0 0,-1 0 0,1 0 0,0 0 0,0-1-1,0 1 1,0 0 0,0-1 0,-1 1 0,1-1-1,0 1 1,0-1 0,0 1 0,0-1 0,0 0-1,0 0 2,-4-2-7,1-2 0,-1 1 0,1 0-1,0-1 1,0 0 0,0 0-1,0 0 1,1 0 0,0-1 0,0 0 7,-1-5-114,0 0 0,1 1 0,1-1 0,-1-1 0,2 1 1,0 0-1,0 0 0,1-1 0,0 0 114,2-18-2348</inkml:trace>
  <inkml:trace contextRef="#ctx0" brushRef="#br0" timeOffset="21058.198">3692 754 32431,'7'3'8,"1"0"0,0 0 1,-1-1-1,1 0 0,0-1 0,0 0 1,0 0-1,1 0 0,-1-1 0,5-1-8,-11 1 1,0 0 0,1-1 0,-1 1 0,0 0 0,0-1-1,0 0 1,1 0 0,-1 1 0,0-1 0,0 0 0,0-1-1,0 1 1,-1 0 0,1-1 0,0 1 0,0-1-1,-1 1 1,1-1 0,-1 0 0,1 1 0,-1-1 0,0 0-1,0 0 1,0 0 0,0 0 0,0 0 0,0-1 0,0 1-1,-1 0 1,1 0 0,-1 0 0,0-1 0,1 1-1,-1 0 1,0-1 0,-1 1 0,1 0 0,0 0 0,-1-2-1,1 2 6,-1-1 0,1 1 1,-1 0-1,0 0 1,1 0-1,-1-1 1,-1 1-1,1 0 1,0 0-1,0 0 1,-1 1-1,1-1 1,-1 0-1,1 0 0,-1 1 1,0-1-1,0 1 1,1-1-1,-1 1 1,0 0-1,-1 0-6,2 0 3,0 0-1,0 1 0,-1-1 0,1 1 1,0 0-1,-1-1 0,1 1 1,0 0-1,-1 0 0,1 0 1,-1 0-1,1 0 0,0 0 0,-1 0 1,1 0-1,-1 0 0,1 1 1,0-1-1,-1 0 0,1 1 1,0 0-1,0-1 0,-1 1 0,1 0 1,0-1-1,0 1 0,0 0 1,0 0-1,0 0 0,0 0 0,0 0 1,0 0-1,0 0 0,1 0 1,-1 1-3,-3 6 0,0-1 1,1 1-1,0 0 1,0 1-1,1-1 1,0 0-1,1 1 1,0-1-1,0 1 1,1-1-1,0 1 0,1 6 0,-1-7 0,1 0 0,0-1 0,0 1 0,1 0 0,0-1 0,0 0 0,1 1 0,0-1 0,0 0 0,1 0 0,-1-1 0,2 1 0,-1-1 0,2 2 0,-5-7-1,0 0-1,0 0 1,0 0-1,1 0 1,-1 0 0,0 0-1,0 0 1,1 0-1,-1 0 1,1 0 0,-1-1-1,1 1 1,-1-1 0,1 1-1,-1-1 1,1 0-1,-1 1 1,1-1 0,-1 0-1,1 0 1,0 0-1,-1 0 1,1-1 1,0 1 6,1-1-1,-1 0 1,0 0 0,1 0-1,-1 0 1,0-1 0,0 1-1,0-1 1,0 1 0,0-1-1,-1 0 1,1 0 0,1-1-6,4-7-173,0 0 0,0-1 1,-1 1-1,0-2 0,0-2 173,0 1-1483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9T15:32:02.692"/>
    </inkml:context>
    <inkml:brush xml:id="br0">
      <inkml:brushProperty name="width" value="0.025" units="cm"/>
      <inkml:brushProperty name="height" value="0.025" units="cm"/>
      <inkml:brushProperty name="color" value="#E71224"/>
    </inkml:brush>
  </inkml:definitions>
  <inkml:trace contextRef="#ctx0" brushRef="#br0">0 735 31839,'0'0'290,"2"-6"-140,15-46-3,3 1 1,25-45-148,-19 43 33,17-33-29,16-15-4,15-31-1,-58 98 0,-1 0 0,2-15 1,-3 8 31,-36 68 34,8-13-66,-15 20 1,-1-2 0,-10 7 0,76-80-70,-26 28 39,1 0 0,0 0 0,1 2 1,0-1-1,9-5 31,-18 21 26,-1 0-1,0 0 1,0 0 0,-1 0 0,1 0 0,-1 1-1,0 0-25,0-3 12,3 12-164,-1-1 0,-1 1 0,0 0 0,-1 0 0,0 0 0,-2 6 152,1-11-2129</inkml:trace>
</inkml:ink>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67D664A-C318-4FFA-B705-A4FAE5885236}" type="datetimeFigureOut">
              <a:rPr lang="en-US" smtClean="0"/>
              <a:t>09-Apr-22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3F82E50-E7A3-4996-BF1F-38AAD5917D06}" type="slidenum">
              <a:rPr lang="en-US" smtClean="0"/>
              <a:t>‹#›</a:t>
            </a:fld>
            <a:endParaRPr lang="en-US"/>
          </a:p>
        </p:txBody>
      </p:sp>
    </p:spTree>
    <p:extLst>
      <p:ext uri="{BB962C8B-B14F-4D97-AF65-F5344CB8AC3E}">
        <p14:creationId xmlns:p14="http://schemas.microsoft.com/office/powerpoint/2010/main" val="416304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7D664A-C318-4FFA-B705-A4FAE5885236}" type="datetimeFigureOut">
              <a:rPr lang="en-US" smtClean="0"/>
              <a:t>09-Apr-22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82E50-E7A3-4996-BF1F-38AAD5917D06}" type="slidenum">
              <a:rPr lang="en-US" smtClean="0"/>
              <a:t>‹#›</a:t>
            </a:fld>
            <a:endParaRPr lang="en-US"/>
          </a:p>
        </p:txBody>
      </p:sp>
    </p:spTree>
    <p:extLst>
      <p:ext uri="{BB962C8B-B14F-4D97-AF65-F5344CB8AC3E}">
        <p14:creationId xmlns:p14="http://schemas.microsoft.com/office/powerpoint/2010/main" val="3345673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7D664A-C318-4FFA-B705-A4FAE5885236}" type="datetimeFigureOut">
              <a:rPr lang="en-US" smtClean="0"/>
              <a:t>09-Apr-22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82E50-E7A3-4996-BF1F-38AAD5917D06}" type="slidenum">
              <a:rPr lang="en-US" smtClean="0"/>
              <a:t>‹#›</a:t>
            </a:fld>
            <a:endParaRPr lang="en-US"/>
          </a:p>
        </p:txBody>
      </p:sp>
    </p:spTree>
    <p:extLst>
      <p:ext uri="{BB962C8B-B14F-4D97-AF65-F5344CB8AC3E}">
        <p14:creationId xmlns:p14="http://schemas.microsoft.com/office/powerpoint/2010/main" val="2896458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7D664A-C318-4FFA-B705-A4FAE5885236}" type="datetimeFigureOut">
              <a:rPr lang="en-US" smtClean="0"/>
              <a:t>09-Apr-22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82E50-E7A3-4996-BF1F-38AAD5917D06}" type="slidenum">
              <a:rPr lang="en-US" smtClean="0"/>
              <a:t>‹#›</a:t>
            </a:fld>
            <a:endParaRPr lang="en-US"/>
          </a:p>
        </p:txBody>
      </p:sp>
    </p:spTree>
    <p:extLst>
      <p:ext uri="{BB962C8B-B14F-4D97-AF65-F5344CB8AC3E}">
        <p14:creationId xmlns:p14="http://schemas.microsoft.com/office/powerpoint/2010/main" val="276927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A67D664A-C318-4FFA-B705-A4FAE5885236}" type="datetimeFigureOut">
              <a:rPr lang="en-US" smtClean="0"/>
              <a:t>09-Apr-22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3F82E50-E7A3-4996-BF1F-38AAD5917D06}" type="slidenum">
              <a:rPr lang="en-US" smtClean="0"/>
              <a:t>‹#›</a:t>
            </a:fld>
            <a:endParaRPr lang="en-US"/>
          </a:p>
        </p:txBody>
      </p:sp>
    </p:spTree>
    <p:extLst>
      <p:ext uri="{BB962C8B-B14F-4D97-AF65-F5344CB8AC3E}">
        <p14:creationId xmlns:p14="http://schemas.microsoft.com/office/powerpoint/2010/main" val="851849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7D664A-C318-4FFA-B705-A4FAE5885236}" type="datetimeFigureOut">
              <a:rPr lang="en-US" smtClean="0"/>
              <a:t>09-Apr-22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82E50-E7A3-4996-BF1F-38AAD5917D06}" type="slidenum">
              <a:rPr lang="en-US" smtClean="0"/>
              <a:t>‹#›</a:t>
            </a:fld>
            <a:endParaRPr lang="en-US"/>
          </a:p>
        </p:txBody>
      </p:sp>
    </p:spTree>
    <p:extLst>
      <p:ext uri="{BB962C8B-B14F-4D97-AF65-F5344CB8AC3E}">
        <p14:creationId xmlns:p14="http://schemas.microsoft.com/office/powerpoint/2010/main" val="801570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7D664A-C318-4FFA-B705-A4FAE5885236}" type="datetimeFigureOut">
              <a:rPr lang="en-US" smtClean="0"/>
              <a:t>09-Apr-22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F82E50-E7A3-4996-BF1F-38AAD5917D06}" type="slidenum">
              <a:rPr lang="en-US" smtClean="0"/>
              <a:t>‹#›</a:t>
            </a:fld>
            <a:endParaRPr lang="en-US"/>
          </a:p>
        </p:txBody>
      </p:sp>
    </p:spTree>
    <p:extLst>
      <p:ext uri="{BB962C8B-B14F-4D97-AF65-F5344CB8AC3E}">
        <p14:creationId xmlns:p14="http://schemas.microsoft.com/office/powerpoint/2010/main" val="900343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7D664A-C318-4FFA-B705-A4FAE5885236}" type="datetimeFigureOut">
              <a:rPr lang="en-US" smtClean="0"/>
              <a:t>09-Apr-22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F82E50-E7A3-4996-BF1F-38AAD5917D06}" type="slidenum">
              <a:rPr lang="en-US" smtClean="0"/>
              <a:t>‹#›</a:t>
            </a:fld>
            <a:endParaRPr lang="en-US"/>
          </a:p>
        </p:txBody>
      </p:sp>
    </p:spTree>
    <p:extLst>
      <p:ext uri="{BB962C8B-B14F-4D97-AF65-F5344CB8AC3E}">
        <p14:creationId xmlns:p14="http://schemas.microsoft.com/office/powerpoint/2010/main" val="237792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7D664A-C318-4FFA-B705-A4FAE5885236}" type="datetimeFigureOut">
              <a:rPr lang="en-US" smtClean="0"/>
              <a:t>09-Apr-22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F82E50-E7A3-4996-BF1F-38AAD5917D06}" type="slidenum">
              <a:rPr lang="en-US" smtClean="0"/>
              <a:t>‹#›</a:t>
            </a:fld>
            <a:endParaRPr lang="en-US"/>
          </a:p>
        </p:txBody>
      </p:sp>
    </p:spTree>
    <p:extLst>
      <p:ext uri="{BB962C8B-B14F-4D97-AF65-F5344CB8AC3E}">
        <p14:creationId xmlns:p14="http://schemas.microsoft.com/office/powerpoint/2010/main" val="272947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7D664A-C318-4FFA-B705-A4FAE5885236}" type="datetimeFigureOut">
              <a:rPr lang="en-US" smtClean="0"/>
              <a:t>09-Apr-22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3F82E50-E7A3-4996-BF1F-38AAD5917D06}" type="slidenum">
              <a:rPr lang="en-US" smtClean="0"/>
              <a:t>‹#›</a:t>
            </a:fld>
            <a:endParaRPr lang="en-US"/>
          </a:p>
        </p:txBody>
      </p:sp>
    </p:spTree>
    <p:extLst>
      <p:ext uri="{BB962C8B-B14F-4D97-AF65-F5344CB8AC3E}">
        <p14:creationId xmlns:p14="http://schemas.microsoft.com/office/powerpoint/2010/main" val="110802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7D664A-C318-4FFA-B705-A4FAE5885236}" type="datetimeFigureOut">
              <a:rPr lang="en-US" smtClean="0"/>
              <a:t>09-Apr-22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3F82E50-E7A3-4996-BF1F-38AAD5917D06}" type="slidenum">
              <a:rPr lang="en-US" smtClean="0"/>
              <a:t>‹#›</a:t>
            </a:fld>
            <a:endParaRPr lang="en-US"/>
          </a:p>
        </p:txBody>
      </p:sp>
    </p:spTree>
    <p:extLst>
      <p:ext uri="{BB962C8B-B14F-4D97-AF65-F5344CB8AC3E}">
        <p14:creationId xmlns:p14="http://schemas.microsoft.com/office/powerpoint/2010/main" val="3608574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67D664A-C318-4FFA-B705-A4FAE5885236}" type="datetimeFigureOut">
              <a:rPr lang="en-US" smtClean="0"/>
              <a:t>09-Apr-22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3F82E50-E7A3-4996-BF1F-38AAD5917D06}" type="slidenum">
              <a:rPr lang="en-US" smtClean="0"/>
              <a:t>‹#›</a:t>
            </a:fld>
            <a:endParaRPr lang="en-US"/>
          </a:p>
        </p:txBody>
      </p:sp>
    </p:spTree>
    <p:extLst>
      <p:ext uri="{BB962C8B-B14F-4D97-AF65-F5344CB8AC3E}">
        <p14:creationId xmlns:p14="http://schemas.microsoft.com/office/powerpoint/2010/main" val="28064031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hyperlink" Target="https://www.pexels.com/photo/brown-wooden-armchair-on-brown-wooden-floor-696407/" TargetMode="External"/><Relationship Id="rId13" Type="http://schemas.openxmlformats.org/officeDocument/2006/relationships/hyperlink" Target="https://www.istockphoto.com/photo/ruined-bedroom-hdr-gm176847894-17945860" TargetMode="External"/><Relationship Id="rId3" Type="http://schemas.openxmlformats.org/officeDocument/2006/relationships/hyperlink" Target="https://www.freeimages.com/photo/loira-castle-series-01-1227652" TargetMode="External"/><Relationship Id="rId7" Type="http://schemas.openxmlformats.org/officeDocument/2006/relationships/hyperlink" Target="https://www.clipartmax.com/middle/m2H7N4A0H7K9d3d3_art-common-good-clipart/" TargetMode="External"/><Relationship Id="rId12" Type="http://schemas.openxmlformats.org/officeDocument/2006/relationships/hyperlink" Target="https://www.pexels.com/photo/hallway-with-window-1309902/?utm_content=attributionCopyText&amp;utm_medium=referral&amp;utm_source=pexels" TargetMode="External"/><Relationship Id="rId2" Type="http://schemas.openxmlformats.org/officeDocument/2006/relationships/hyperlink" Target="https://pixabay.com/images/id-3430180/" TargetMode="External"/><Relationship Id="rId1" Type="http://schemas.openxmlformats.org/officeDocument/2006/relationships/slideLayout" Target="../slideLayouts/slideLayout2.xml"/><Relationship Id="rId6" Type="http://schemas.openxmlformats.org/officeDocument/2006/relationships/hyperlink" Target="https://unsplash.com/photos/JUbjYFvCv00" TargetMode="External"/><Relationship Id="rId11" Type="http://schemas.openxmlformats.org/officeDocument/2006/relationships/hyperlink" Target="https://www.pexels.com/@jimbear?utm_content=attributionCopyText&amp;utm_medium=referral&amp;utm_source=pexels" TargetMode="External"/><Relationship Id="rId5" Type="http://schemas.openxmlformats.org/officeDocument/2006/relationships/hyperlink" Target="https://i.ytimg.com/vi/ZWOHGwV2Ezc/maxresdefault.jpg" TargetMode="External"/><Relationship Id="rId10" Type="http://schemas.openxmlformats.org/officeDocument/2006/relationships/hyperlink" Target="https://unsplash.com/photos/xo8jJxdI_PA" TargetMode="External"/><Relationship Id="rId4" Type="http://schemas.openxmlformats.org/officeDocument/2006/relationships/hyperlink" Target="https://www.istockphoto.com/es/search/2/image?phrase=hole%20in%20wall" TargetMode="External"/><Relationship Id="rId9" Type="http://schemas.openxmlformats.org/officeDocument/2006/relationships/hyperlink" Target="https://www.pexels.com/photo/lighted-fluorescent-tube-1040499/" TargetMode="Externa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customXml" Target="../ink/ink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customXml" Target="../ink/ink9.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16.xml"/><Relationship Id="rId18" Type="http://schemas.openxmlformats.org/officeDocument/2006/relationships/image" Target="../media/image27.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24.png"/><Relationship Id="rId17" Type="http://schemas.openxmlformats.org/officeDocument/2006/relationships/customXml" Target="../ink/ink18.xml"/><Relationship Id="rId2" Type="http://schemas.openxmlformats.org/officeDocument/2006/relationships/image" Target="../media/image19.pn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14.xml"/><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customXml" Target="../ink/ink20.xml"/><Relationship Id="rId5" Type="http://schemas.openxmlformats.org/officeDocument/2006/relationships/image" Target="../media/image30.png"/><Relationship Id="rId4" Type="http://schemas.openxmlformats.org/officeDocument/2006/relationships/customXml" Target="../ink/ink19.xml"/><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E166-78C9-4F4E-BBA7-4CC615654F13}"/>
              </a:ext>
            </a:extLst>
          </p:cNvPr>
          <p:cNvSpPr>
            <a:spLocks noGrp="1"/>
          </p:cNvSpPr>
          <p:nvPr>
            <p:ph type="ctrTitle"/>
          </p:nvPr>
        </p:nvSpPr>
        <p:spPr>
          <a:xfrm>
            <a:off x="6556100" y="1360493"/>
            <a:ext cx="4972511" cy="3106732"/>
          </a:xfrm>
        </p:spPr>
        <p:txBody>
          <a:bodyPr anchor="b">
            <a:normAutofit/>
          </a:bodyPr>
          <a:lstStyle/>
          <a:p>
            <a:r>
              <a:rPr lang="en-US" sz="7200">
                <a:solidFill>
                  <a:schemeClr val="tx1"/>
                </a:solidFill>
                <a:latin typeface="Tempus Sans ITC" panose="04020404030D07020202" pitchFamily="82" charset="0"/>
              </a:rPr>
              <a:t>ESCAPE TO THE CASTLE</a:t>
            </a:r>
          </a:p>
        </p:txBody>
      </p:sp>
      <p:sp>
        <p:nvSpPr>
          <p:cNvPr id="3" name="Subtitle 2">
            <a:extLst>
              <a:ext uri="{FF2B5EF4-FFF2-40B4-BE49-F238E27FC236}">
                <a16:creationId xmlns:a16="http://schemas.microsoft.com/office/drawing/2014/main" id="{235783F4-B3FC-4881-A435-60C371BC5631}"/>
              </a:ext>
            </a:extLst>
          </p:cNvPr>
          <p:cNvSpPr>
            <a:spLocks noGrp="1"/>
          </p:cNvSpPr>
          <p:nvPr>
            <p:ph type="subTitle" idx="1"/>
          </p:nvPr>
        </p:nvSpPr>
        <p:spPr>
          <a:xfrm>
            <a:off x="4676966" y="4572805"/>
            <a:ext cx="4972512" cy="1517088"/>
          </a:xfrm>
        </p:spPr>
        <p:txBody>
          <a:bodyPr>
            <a:normAutofit/>
          </a:bodyPr>
          <a:lstStyle/>
          <a:p>
            <a:r>
              <a:rPr lang="en-US" dirty="0">
                <a:solidFill>
                  <a:srgbClr val="FFFFFF"/>
                </a:solidFill>
                <a:latin typeface="Tempus Sans ITC" panose="04020404030D07020202" pitchFamily="82" charset="0"/>
              </a:rPr>
              <a:t>Group 28: Chelsea De Marseilla, Adrian </a:t>
            </a:r>
            <a:r>
              <a:rPr lang="en-US" dirty="0" err="1">
                <a:solidFill>
                  <a:srgbClr val="FFFFFF"/>
                </a:solidFill>
                <a:latin typeface="Tempus Sans ITC" panose="04020404030D07020202" pitchFamily="82" charset="0"/>
              </a:rPr>
              <a:t>Loenan</a:t>
            </a:r>
            <a:r>
              <a:rPr lang="en-US" dirty="0">
                <a:solidFill>
                  <a:srgbClr val="FFFFFF"/>
                </a:solidFill>
                <a:latin typeface="Tempus Sans ITC" panose="04020404030D07020202" pitchFamily="82" charset="0"/>
              </a:rPr>
              <a:t>, James Ballantine, Matthew Stewart</a:t>
            </a:r>
          </a:p>
        </p:txBody>
      </p:sp>
      <p:pic>
        <p:nvPicPr>
          <p:cNvPr id="7" name="Graphic 6" descr="Castle scene">
            <a:extLst>
              <a:ext uri="{FF2B5EF4-FFF2-40B4-BE49-F238E27FC236}">
                <a16:creationId xmlns:a16="http://schemas.microsoft.com/office/drawing/2014/main" id="{54EFAD3B-4B8E-8CDE-011D-8602FCDA85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150" y="1526651"/>
            <a:ext cx="3804698" cy="3804698"/>
          </a:xfrm>
          <a:prstGeom prst="rect">
            <a:avLst/>
          </a:prstGeom>
        </p:spPr>
      </p:pic>
    </p:spTree>
    <p:extLst>
      <p:ext uri="{BB962C8B-B14F-4D97-AF65-F5344CB8AC3E}">
        <p14:creationId xmlns:p14="http://schemas.microsoft.com/office/powerpoint/2010/main" val="19011708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592F0B-4470-4CDF-A1C4-0816438ECBC4}"/>
              </a:ext>
            </a:extLst>
          </p:cNvPr>
          <p:cNvSpPr>
            <a:spLocks noGrp="1"/>
          </p:cNvSpPr>
          <p:nvPr>
            <p:ph type="title"/>
          </p:nvPr>
        </p:nvSpPr>
        <p:spPr>
          <a:xfrm>
            <a:off x="1066800" y="138403"/>
            <a:ext cx="10058400" cy="1609344"/>
          </a:xfrm>
        </p:spPr>
        <p:txBody>
          <a:bodyPr/>
          <a:lstStyle/>
          <a:p>
            <a:r>
              <a:rPr lang="en-US" dirty="0"/>
              <a:t>Collecting data for stats</a:t>
            </a:r>
          </a:p>
        </p:txBody>
      </p:sp>
      <p:pic>
        <p:nvPicPr>
          <p:cNvPr id="8" name="Picture 7">
            <a:extLst>
              <a:ext uri="{FF2B5EF4-FFF2-40B4-BE49-F238E27FC236}">
                <a16:creationId xmlns:a16="http://schemas.microsoft.com/office/drawing/2014/main" id="{1CC6D488-AE63-442D-9DBF-B617673E6C34}"/>
              </a:ext>
            </a:extLst>
          </p:cNvPr>
          <p:cNvPicPr>
            <a:picLocks noChangeAspect="1"/>
          </p:cNvPicPr>
          <p:nvPr/>
        </p:nvPicPr>
        <p:blipFill>
          <a:blip r:embed="rId2"/>
          <a:stretch>
            <a:fillRect/>
          </a:stretch>
        </p:blipFill>
        <p:spPr>
          <a:xfrm>
            <a:off x="969755" y="1454692"/>
            <a:ext cx="4801605" cy="2444332"/>
          </a:xfrm>
          <a:prstGeom prst="rect">
            <a:avLst/>
          </a:prstGeom>
        </p:spPr>
      </p:pic>
      <p:sp>
        <p:nvSpPr>
          <p:cNvPr id="9" name="TextBox 8">
            <a:extLst>
              <a:ext uri="{FF2B5EF4-FFF2-40B4-BE49-F238E27FC236}">
                <a16:creationId xmlns:a16="http://schemas.microsoft.com/office/drawing/2014/main" id="{5CA250F0-F369-4A86-976F-4C66C779FC5B}"/>
              </a:ext>
            </a:extLst>
          </p:cNvPr>
          <p:cNvSpPr txBox="1"/>
          <p:nvPr/>
        </p:nvSpPr>
        <p:spPr>
          <a:xfrm>
            <a:off x="827103" y="4040822"/>
            <a:ext cx="3706549" cy="553998"/>
          </a:xfrm>
          <a:prstGeom prst="rect">
            <a:avLst/>
          </a:prstGeom>
          <a:noFill/>
        </p:spPr>
        <p:txBody>
          <a:bodyPr wrap="square" rtlCol="0">
            <a:spAutoFit/>
          </a:bodyPr>
          <a:lstStyle/>
          <a:p>
            <a:r>
              <a:rPr lang="en-US" sz="1000" dirty="0"/>
              <a:t>The retry button is selected by query selector and calls the </a:t>
            </a:r>
            <a:r>
              <a:rPr lang="en-US" sz="1000" dirty="0" err="1"/>
              <a:t>AttemptsTaken</a:t>
            </a:r>
            <a:r>
              <a:rPr lang="en-US" sz="1000" dirty="0"/>
              <a:t>() function to update the counter when clicked on. The count is then saved </a:t>
            </a:r>
          </a:p>
        </p:txBody>
      </p:sp>
      <p:cxnSp>
        <p:nvCxnSpPr>
          <p:cNvPr id="11" name="Straight Arrow Connector 10">
            <a:extLst>
              <a:ext uri="{FF2B5EF4-FFF2-40B4-BE49-F238E27FC236}">
                <a16:creationId xmlns:a16="http://schemas.microsoft.com/office/drawing/2014/main" id="{87769766-7BC6-4682-AED2-1C47F00CC0AB}"/>
              </a:ext>
            </a:extLst>
          </p:cNvPr>
          <p:cNvCxnSpPr/>
          <p:nvPr/>
        </p:nvCxnSpPr>
        <p:spPr>
          <a:xfrm flipV="1">
            <a:off x="1068280" y="3610073"/>
            <a:ext cx="0" cy="486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537DA86-BF84-43F5-B8BF-2BC3C6078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949" y="1639396"/>
            <a:ext cx="3935767" cy="2213869"/>
          </a:xfrm>
          <a:prstGeom prst="rect">
            <a:avLst/>
          </a:prstGeom>
        </p:spPr>
      </p:pic>
      <p:cxnSp>
        <p:nvCxnSpPr>
          <p:cNvPr id="15" name="Straight Arrow Connector 14">
            <a:extLst>
              <a:ext uri="{FF2B5EF4-FFF2-40B4-BE49-F238E27FC236}">
                <a16:creationId xmlns:a16="http://schemas.microsoft.com/office/drawing/2014/main" id="{741C9F8F-4930-41CE-8ED2-BC0A7C0476A1}"/>
              </a:ext>
            </a:extLst>
          </p:cNvPr>
          <p:cNvCxnSpPr>
            <a:cxnSpLocks/>
          </p:cNvCxnSpPr>
          <p:nvPr/>
        </p:nvCxnSpPr>
        <p:spPr>
          <a:xfrm>
            <a:off x="5294052" y="3027283"/>
            <a:ext cx="22519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82C818D6-A7C3-406E-8A4E-C3FAD514A100}"/>
              </a:ext>
            </a:extLst>
          </p:cNvPr>
          <p:cNvPicPr>
            <a:picLocks noChangeAspect="1"/>
          </p:cNvPicPr>
          <p:nvPr/>
        </p:nvPicPr>
        <p:blipFill>
          <a:blip r:embed="rId4"/>
          <a:stretch>
            <a:fillRect/>
          </a:stretch>
        </p:blipFill>
        <p:spPr>
          <a:xfrm>
            <a:off x="1217719" y="4736618"/>
            <a:ext cx="3315933" cy="1880908"/>
          </a:xfrm>
          <a:prstGeom prst="rect">
            <a:avLst/>
          </a:prstGeom>
        </p:spPr>
      </p:pic>
      <p:cxnSp>
        <p:nvCxnSpPr>
          <p:cNvPr id="24" name="Straight Arrow Connector 23">
            <a:extLst>
              <a:ext uri="{FF2B5EF4-FFF2-40B4-BE49-F238E27FC236}">
                <a16:creationId xmlns:a16="http://schemas.microsoft.com/office/drawing/2014/main" id="{FA4B7C97-4E3F-4EAA-AB11-9D31602F1BDA}"/>
              </a:ext>
            </a:extLst>
          </p:cNvPr>
          <p:cNvCxnSpPr/>
          <p:nvPr/>
        </p:nvCxnSpPr>
        <p:spPr>
          <a:xfrm flipH="1">
            <a:off x="4341178" y="5220070"/>
            <a:ext cx="4527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478065-A022-463D-840B-E662C1C4D852}"/>
              </a:ext>
            </a:extLst>
          </p:cNvPr>
          <p:cNvSpPr txBox="1"/>
          <p:nvPr/>
        </p:nvSpPr>
        <p:spPr>
          <a:xfrm>
            <a:off x="4882716" y="4980373"/>
            <a:ext cx="1447061" cy="1323439"/>
          </a:xfrm>
          <a:prstGeom prst="rect">
            <a:avLst/>
          </a:prstGeom>
          <a:noFill/>
        </p:spPr>
        <p:txBody>
          <a:bodyPr wrap="square" rtlCol="0">
            <a:spAutoFit/>
          </a:bodyPr>
          <a:lstStyle/>
          <a:p>
            <a:r>
              <a:rPr lang="en-US" sz="1000" dirty="0"/>
              <a:t>On load, each game room (within the asylum) updates the counter by 1. This function is used to display the number of rooms the player has entered</a:t>
            </a:r>
          </a:p>
        </p:txBody>
      </p:sp>
    </p:spTree>
    <p:extLst>
      <p:ext uri="{BB962C8B-B14F-4D97-AF65-F5344CB8AC3E}">
        <p14:creationId xmlns:p14="http://schemas.microsoft.com/office/powerpoint/2010/main" val="183517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BF58A-1FF1-43D8-9E5F-5A3526DA54E1}"/>
              </a:ext>
            </a:extLst>
          </p:cNvPr>
          <p:cNvSpPr>
            <a:spLocks noGrp="1"/>
          </p:cNvSpPr>
          <p:nvPr>
            <p:ph type="title"/>
          </p:nvPr>
        </p:nvSpPr>
        <p:spPr>
          <a:ln>
            <a:noFill/>
          </a:ln>
        </p:spPr>
        <p:txBody>
          <a:bodyPr vert="horz" lIns="91440" tIns="45720" rIns="91440" bIns="45720" rtlCol="0" anchor="ctr">
            <a:normAutofit/>
          </a:bodyPr>
          <a:lstStyle/>
          <a:p>
            <a:r>
              <a:rPr lang="en-US" sz="3200" dirty="0"/>
              <a:t>Accessibility features</a:t>
            </a:r>
          </a:p>
        </p:txBody>
      </p:sp>
      <p:pic>
        <p:nvPicPr>
          <p:cNvPr id="11" name="Picture Placeholder 10">
            <a:extLst>
              <a:ext uri="{FF2B5EF4-FFF2-40B4-BE49-F238E27FC236}">
                <a16:creationId xmlns:a16="http://schemas.microsoft.com/office/drawing/2014/main" id="{C5D9C0F9-00C1-4820-8463-E1E078BEC86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75235" r="53396" b="3740"/>
          <a:stretch/>
        </p:blipFill>
        <p:spPr>
          <a:xfrm>
            <a:off x="107004" y="2329775"/>
            <a:ext cx="8069046" cy="2047671"/>
          </a:xfrm>
        </p:spPr>
      </p:pic>
      <p:sp>
        <p:nvSpPr>
          <p:cNvPr id="17" name="Text Placeholder 16">
            <a:extLst>
              <a:ext uri="{FF2B5EF4-FFF2-40B4-BE49-F238E27FC236}">
                <a16:creationId xmlns:a16="http://schemas.microsoft.com/office/drawing/2014/main" id="{A53AE614-1069-4CB7-8AF7-8FE09275B97A}"/>
              </a:ext>
            </a:extLst>
          </p:cNvPr>
          <p:cNvSpPr txBox="1">
            <a:spLocks noGrp="1"/>
          </p:cNvSpPr>
          <p:nvPr>
            <p:ph type="body" sz="half" idx="2"/>
          </p:nvPr>
        </p:nvSpPr>
        <p:spPr>
          <a:xfrm>
            <a:off x="8550275" y="2422525"/>
            <a:ext cx="3200400" cy="3292475"/>
          </a:xfrm>
          <a:prstGeom prst="rect">
            <a:avLst/>
          </a:prstGeom>
        </p:spPr>
        <p:txBody>
          <a:bodyPr vert="horz" lIns="91440" tIns="45720" rIns="91440" bIns="45720" rtlCol="0">
            <a:normAutofit/>
          </a:bodyPr>
          <a:lstStyle/>
          <a:p>
            <a:pPr defTabSz="914400">
              <a:lnSpc>
                <a:spcPct val="90000"/>
              </a:lnSpc>
              <a:spcAft>
                <a:spcPts val="600"/>
              </a:spcAft>
              <a:buClr>
                <a:schemeClr val="accent1">
                  <a:lumMod val="75000"/>
                </a:schemeClr>
              </a:buClr>
              <a:buSzPct val="85000"/>
            </a:pPr>
            <a:r>
              <a:rPr lang="en-US" dirty="0"/>
              <a:t>In the </a:t>
            </a:r>
            <a:r>
              <a:rPr lang="en-US" dirty="0" err="1"/>
              <a:t>colour</a:t>
            </a:r>
            <a:r>
              <a:rPr lang="en-US" dirty="0"/>
              <a:t> room, I have taken into consideration the possibility of players being </a:t>
            </a:r>
            <a:r>
              <a:rPr lang="en-US" dirty="0" err="1"/>
              <a:t>colour</a:t>
            </a:r>
            <a:r>
              <a:rPr lang="en-US" dirty="0"/>
              <a:t> blind. For each </a:t>
            </a:r>
            <a:r>
              <a:rPr lang="en-US" dirty="0" err="1"/>
              <a:t>coloured</a:t>
            </a:r>
            <a:r>
              <a:rPr lang="en-US" dirty="0"/>
              <a:t> button, I have specified the names of each </a:t>
            </a:r>
            <a:r>
              <a:rPr lang="en-US" dirty="0" err="1"/>
              <a:t>colour</a:t>
            </a:r>
            <a:r>
              <a:rPr lang="en-US" dirty="0"/>
              <a:t> so that the players would not have trouble differentiating </a:t>
            </a:r>
            <a:r>
              <a:rPr lang="en-US" dirty="0" err="1"/>
              <a:t>colours</a:t>
            </a:r>
            <a:r>
              <a:rPr lang="en-US" sz="1600" dirty="0"/>
              <a:t>.</a:t>
            </a:r>
          </a:p>
        </p:txBody>
      </p:sp>
    </p:spTree>
    <p:extLst>
      <p:ext uri="{BB962C8B-B14F-4D97-AF65-F5344CB8AC3E}">
        <p14:creationId xmlns:p14="http://schemas.microsoft.com/office/powerpoint/2010/main" val="1193456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984A-885B-4E1E-9016-B7B7B324335E}"/>
              </a:ext>
            </a:extLst>
          </p:cNvPr>
          <p:cNvSpPr>
            <a:spLocks noGrp="1"/>
          </p:cNvSpPr>
          <p:nvPr>
            <p:ph type="title"/>
          </p:nvPr>
        </p:nvSpPr>
        <p:spPr>
          <a:xfrm>
            <a:off x="1066800" y="-24311"/>
            <a:ext cx="10058400" cy="1609344"/>
          </a:xfrm>
        </p:spPr>
        <p:txBody>
          <a:bodyPr>
            <a:normAutofit/>
          </a:bodyPr>
          <a:lstStyle/>
          <a:p>
            <a:r>
              <a:rPr lang="en-US" sz="5000" dirty="0"/>
              <a:t>Top features of the game: torch effect</a:t>
            </a:r>
          </a:p>
        </p:txBody>
      </p:sp>
      <p:sp>
        <p:nvSpPr>
          <p:cNvPr id="5" name="Rectangle 4">
            <a:extLst>
              <a:ext uri="{FF2B5EF4-FFF2-40B4-BE49-F238E27FC236}">
                <a16:creationId xmlns:a16="http://schemas.microsoft.com/office/drawing/2014/main" id="{4402B9E0-6268-4B39-B071-33A4E4F1A5AD}"/>
              </a:ext>
            </a:extLst>
          </p:cNvPr>
          <p:cNvSpPr/>
          <p:nvPr/>
        </p:nvSpPr>
        <p:spPr>
          <a:xfrm>
            <a:off x="5974813" y="3244334"/>
            <a:ext cx="242374"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3D0B1950-9A53-4CC6-B365-9095C13FB161}"/>
              </a:ext>
            </a:extLst>
          </p:cNvPr>
          <p:cNvSpPr/>
          <p:nvPr/>
        </p:nvSpPr>
        <p:spPr>
          <a:xfrm>
            <a:off x="5974813" y="3244334"/>
            <a:ext cx="242374"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38390BD7-BC37-44ED-B5AC-A961AE1E33D1}"/>
              </a:ext>
            </a:extLst>
          </p:cNvPr>
          <p:cNvSpPr/>
          <p:nvPr/>
        </p:nvSpPr>
        <p:spPr>
          <a:xfrm>
            <a:off x="5974813" y="3244334"/>
            <a:ext cx="242374" cy="369332"/>
          </a:xfrm>
          <a:prstGeom prst="rect">
            <a:avLst/>
          </a:prstGeom>
        </p:spPr>
        <p:txBody>
          <a:bodyPr wrap="none">
            <a:spAutoFit/>
          </a:bodyPr>
          <a:lstStyle/>
          <a:p>
            <a:r>
              <a:rPr lang="en-US" dirty="0"/>
              <a:t> </a:t>
            </a:r>
          </a:p>
        </p:txBody>
      </p:sp>
      <p:pic>
        <p:nvPicPr>
          <p:cNvPr id="2050" name="Picture 2" descr="https://lh3.googleusercontent.com/LPdGYtxWL1PsvE43B_-HGVgve5f7Q2gn0wYm-qDJxyTZ7U6bNgx7UNs1Ioh4nuDmTh-y7YmLbyl2B2zRJDWRKvcpSgxtC1-tG8xLH5InBiM-rTcIf2CcBgMr-knohMJM5WkrQfBkBMPX">
            <a:extLst>
              <a:ext uri="{FF2B5EF4-FFF2-40B4-BE49-F238E27FC236}">
                <a16:creationId xmlns:a16="http://schemas.microsoft.com/office/drawing/2014/main" id="{D08E5D63-4ACA-4621-ACA3-C2BEC101F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6116" y="1147567"/>
            <a:ext cx="6142559" cy="27105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06F5661-B21F-431F-8969-BBA568725CEB}"/>
              </a:ext>
            </a:extLst>
          </p:cNvPr>
          <p:cNvSpPr/>
          <p:nvPr/>
        </p:nvSpPr>
        <p:spPr>
          <a:xfrm>
            <a:off x="952786" y="1353120"/>
            <a:ext cx="3393095" cy="1846659"/>
          </a:xfrm>
          <a:prstGeom prst="rect">
            <a:avLst/>
          </a:prstGeom>
        </p:spPr>
        <p:txBody>
          <a:bodyPr wrap="square">
            <a:spAutoFit/>
          </a:bodyPr>
          <a:lstStyle/>
          <a:p>
            <a:pPr>
              <a:spcAft>
                <a:spcPts val="1200"/>
              </a:spcAft>
            </a:pPr>
            <a:r>
              <a:rPr lang="en-US" sz="1400" u="sng" dirty="0">
                <a:solidFill>
                  <a:srgbClr val="595959"/>
                </a:solidFill>
              </a:rPr>
              <a:t>Torch effect</a:t>
            </a:r>
            <a:endParaRPr lang="en-US" sz="1400" dirty="0"/>
          </a:p>
          <a:p>
            <a:pPr>
              <a:spcAft>
                <a:spcPts val="1200"/>
              </a:spcAft>
            </a:pPr>
            <a:r>
              <a:rPr lang="en-US" sz="1000" dirty="0">
                <a:solidFill>
                  <a:srgbClr val="595959"/>
                </a:solidFill>
              </a:rPr>
              <a:t>The torch effect is one of the top features of the game. It allows the user to interact with the game by moving the cursor to try to find the key. </a:t>
            </a:r>
            <a:endParaRPr lang="en-US" sz="1000" dirty="0"/>
          </a:p>
          <a:p>
            <a:pPr>
              <a:spcAft>
                <a:spcPts val="1200"/>
              </a:spcAft>
            </a:pPr>
            <a:r>
              <a:rPr lang="en-US" sz="1000" dirty="0">
                <a:solidFill>
                  <a:srgbClr val="595959"/>
                </a:solidFill>
              </a:rPr>
              <a:t>This torch room improves the technical complexity and user experience of the game</a:t>
            </a:r>
            <a:endParaRPr lang="en-US" sz="1000" dirty="0"/>
          </a:p>
          <a:p>
            <a:br>
              <a:rPr lang="en-US" sz="1000" dirty="0"/>
            </a:br>
            <a:endParaRPr lang="en-US" sz="1000" dirty="0"/>
          </a:p>
        </p:txBody>
      </p:sp>
      <p:cxnSp>
        <p:nvCxnSpPr>
          <p:cNvPr id="10" name="Straight Arrow Connector 9">
            <a:extLst>
              <a:ext uri="{FF2B5EF4-FFF2-40B4-BE49-F238E27FC236}">
                <a16:creationId xmlns:a16="http://schemas.microsoft.com/office/drawing/2014/main" id="{740495FB-9814-41DE-A097-AB0484F16497}"/>
              </a:ext>
            </a:extLst>
          </p:cNvPr>
          <p:cNvCxnSpPr>
            <a:cxnSpLocks/>
          </p:cNvCxnSpPr>
          <p:nvPr/>
        </p:nvCxnSpPr>
        <p:spPr>
          <a:xfrm flipV="1">
            <a:off x="4407858" y="2292197"/>
            <a:ext cx="810199" cy="6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https://lh3.googleusercontent.com/yxMcJJTiJR3M4vja4S4Cp_-sZwweLq5448gth4-99a1bJKOX17QRBsp1latsTtokEyHu5SxO-AuFqqKLba7EbGdPHKzbHviPTKDc51U2tkqZnHmjPqqrUbZSAjcuEKUbopeuauBlJHbA">
            <a:extLst>
              <a:ext uri="{FF2B5EF4-FFF2-40B4-BE49-F238E27FC236}">
                <a16:creationId xmlns:a16="http://schemas.microsoft.com/office/drawing/2014/main" id="{B737BE72-6A55-4961-8F86-883A209A4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81" y="2862062"/>
            <a:ext cx="3503075" cy="214511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FFF55C0-9C99-4D1E-AB1B-9F2CC4431B58}"/>
              </a:ext>
            </a:extLst>
          </p:cNvPr>
          <p:cNvSpPr/>
          <p:nvPr/>
        </p:nvSpPr>
        <p:spPr>
          <a:xfrm>
            <a:off x="845398" y="5114656"/>
            <a:ext cx="3914863" cy="1169551"/>
          </a:xfrm>
          <a:prstGeom prst="rect">
            <a:avLst/>
          </a:prstGeom>
        </p:spPr>
        <p:txBody>
          <a:bodyPr wrap="square">
            <a:spAutoFit/>
          </a:bodyPr>
          <a:lstStyle/>
          <a:p>
            <a:pPr>
              <a:spcAft>
                <a:spcPts val="1200"/>
              </a:spcAft>
            </a:pPr>
            <a:r>
              <a:rPr lang="en-US" sz="1000" dirty="0">
                <a:solidFill>
                  <a:srgbClr val="595959"/>
                </a:solidFill>
              </a:rPr>
              <a:t>Within the code Z-index is used to ensure that the flashlight activates at the correct layer (on the room image). The size of the circle is set to 4 to make finding the key challenging for the user but also possible. </a:t>
            </a:r>
            <a:endParaRPr lang="en-US" sz="1000" dirty="0"/>
          </a:p>
          <a:p>
            <a:br>
              <a:rPr lang="en-US" sz="1000" dirty="0"/>
            </a:br>
            <a:endParaRPr lang="en-US" sz="1000" dirty="0"/>
          </a:p>
        </p:txBody>
      </p:sp>
      <p:cxnSp>
        <p:nvCxnSpPr>
          <p:cNvPr id="14" name="Straight Arrow Connector 13">
            <a:extLst>
              <a:ext uri="{FF2B5EF4-FFF2-40B4-BE49-F238E27FC236}">
                <a16:creationId xmlns:a16="http://schemas.microsoft.com/office/drawing/2014/main" id="{E71E430A-8A4E-4CC7-AC66-F996238E205C}"/>
              </a:ext>
            </a:extLst>
          </p:cNvPr>
          <p:cNvCxnSpPr>
            <a:cxnSpLocks/>
          </p:cNvCxnSpPr>
          <p:nvPr/>
        </p:nvCxnSpPr>
        <p:spPr>
          <a:xfrm flipH="1" flipV="1">
            <a:off x="805935" y="5114656"/>
            <a:ext cx="1" cy="402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https://lh3.googleusercontent.com/vnzz_ukdw8wDFHOvdGqcq9a3YE7b_CSOd1J7wvkdkoM6fQn00e18gHKjdMAwY8iUtNVRyUTfmljouJpAsopiwoA6Dt7AyuOhPeDYCWdVV64T4um-BYTBGg_bN0dN_UkV--gsPUxMsNtc">
            <a:extLst>
              <a:ext uri="{FF2B5EF4-FFF2-40B4-BE49-F238E27FC236}">
                <a16:creationId xmlns:a16="http://schemas.microsoft.com/office/drawing/2014/main" id="{EF2716A5-0B8E-4D58-9FBE-BBA52B0CF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174" y="4449446"/>
            <a:ext cx="4568053" cy="183476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A3E1E96-305F-4844-9AE1-BC026DAE2CD0}"/>
              </a:ext>
            </a:extLst>
          </p:cNvPr>
          <p:cNvSpPr/>
          <p:nvPr/>
        </p:nvSpPr>
        <p:spPr>
          <a:xfrm>
            <a:off x="10149556" y="4509067"/>
            <a:ext cx="1669730" cy="1785104"/>
          </a:xfrm>
          <a:prstGeom prst="rect">
            <a:avLst/>
          </a:prstGeom>
        </p:spPr>
        <p:txBody>
          <a:bodyPr wrap="square">
            <a:spAutoFit/>
          </a:bodyPr>
          <a:lstStyle/>
          <a:p>
            <a:pPr>
              <a:spcAft>
                <a:spcPts val="1200"/>
              </a:spcAft>
            </a:pPr>
            <a:r>
              <a:rPr lang="en-US" sz="1000" dirty="0">
                <a:solidFill>
                  <a:srgbClr val="595959"/>
                </a:solidFill>
              </a:rPr>
              <a:t>The function within JavaScript is created which updates the position of the flashlight with the mouse and allows for full range of movement around the screen.</a:t>
            </a:r>
            <a:endParaRPr lang="en-US" sz="1000" dirty="0"/>
          </a:p>
          <a:p>
            <a:br>
              <a:rPr lang="en-US" sz="1000" dirty="0"/>
            </a:br>
            <a:endParaRPr lang="en-US" sz="1000" dirty="0"/>
          </a:p>
        </p:txBody>
      </p:sp>
      <p:cxnSp>
        <p:nvCxnSpPr>
          <p:cNvPr id="20" name="Straight Arrow Connector 19">
            <a:extLst>
              <a:ext uri="{FF2B5EF4-FFF2-40B4-BE49-F238E27FC236}">
                <a16:creationId xmlns:a16="http://schemas.microsoft.com/office/drawing/2014/main" id="{A22B45BF-04FF-48D8-AA70-7D32B0507215}"/>
              </a:ext>
            </a:extLst>
          </p:cNvPr>
          <p:cNvCxnSpPr/>
          <p:nvPr/>
        </p:nvCxnSpPr>
        <p:spPr>
          <a:xfrm flipH="1">
            <a:off x="9578245" y="5114656"/>
            <a:ext cx="478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8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984A-885B-4E1E-9016-B7B7B324335E}"/>
              </a:ext>
            </a:extLst>
          </p:cNvPr>
          <p:cNvSpPr>
            <a:spLocks noGrp="1"/>
          </p:cNvSpPr>
          <p:nvPr>
            <p:ph type="title"/>
          </p:nvPr>
        </p:nvSpPr>
        <p:spPr>
          <a:xfrm>
            <a:off x="1066800" y="174239"/>
            <a:ext cx="10058400" cy="1609344"/>
          </a:xfrm>
        </p:spPr>
        <p:txBody>
          <a:bodyPr>
            <a:normAutofit/>
          </a:bodyPr>
          <a:lstStyle/>
          <a:p>
            <a:r>
              <a:rPr lang="en-US" sz="5000" dirty="0"/>
              <a:t>Top features of the game: </a:t>
            </a:r>
            <a:r>
              <a:rPr lang="en-US" sz="5000" dirty="0" err="1"/>
              <a:t>colour</a:t>
            </a:r>
            <a:r>
              <a:rPr lang="en-US" sz="5000" dirty="0"/>
              <a:t> room</a:t>
            </a:r>
          </a:p>
        </p:txBody>
      </p:sp>
      <p:pic>
        <p:nvPicPr>
          <p:cNvPr id="6" name="Picture 5">
            <a:extLst>
              <a:ext uri="{FF2B5EF4-FFF2-40B4-BE49-F238E27FC236}">
                <a16:creationId xmlns:a16="http://schemas.microsoft.com/office/drawing/2014/main" id="{D8128AF6-C93E-4A05-9F1D-B5D77393C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490" y="1634247"/>
            <a:ext cx="6115861" cy="3440172"/>
          </a:xfrm>
          <a:prstGeom prst="rect">
            <a:avLst/>
          </a:prstGeom>
        </p:spPr>
      </p:pic>
      <p:cxnSp>
        <p:nvCxnSpPr>
          <p:cNvPr id="8" name="Straight Arrow Connector 7">
            <a:extLst>
              <a:ext uri="{FF2B5EF4-FFF2-40B4-BE49-F238E27FC236}">
                <a16:creationId xmlns:a16="http://schemas.microsoft.com/office/drawing/2014/main" id="{020474D8-872A-478D-B883-5A3640C5ADF3}"/>
              </a:ext>
            </a:extLst>
          </p:cNvPr>
          <p:cNvCxnSpPr/>
          <p:nvPr/>
        </p:nvCxnSpPr>
        <p:spPr>
          <a:xfrm flipV="1">
            <a:off x="1067782" y="4869452"/>
            <a:ext cx="0" cy="544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56B11C-1184-40F8-A9EC-A1181A88EE0F}"/>
              </a:ext>
            </a:extLst>
          </p:cNvPr>
          <p:cNvSpPr txBox="1"/>
          <p:nvPr/>
        </p:nvSpPr>
        <p:spPr>
          <a:xfrm>
            <a:off x="713064" y="5380645"/>
            <a:ext cx="2600586" cy="707886"/>
          </a:xfrm>
          <a:prstGeom prst="rect">
            <a:avLst/>
          </a:prstGeom>
          <a:noFill/>
        </p:spPr>
        <p:txBody>
          <a:bodyPr wrap="square" rtlCol="0">
            <a:spAutoFit/>
          </a:bodyPr>
          <a:lstStyle/>
          <a:p>
            <a:r>
              <a:rPr lang="en-US" sz="1000" dirty="0"/>
              <a:t>When pressed, the </a:t>
            </a:r>
            <a:r>
              <a:rPr lang="en-US" sz="1000" dirty="0" err="1"/>
              <a:t>coloured</a:t>
            </a:r>
            <a:r>
              <a:rPr lang="en-US" sz="1000" dirty="0"/>
              <a:t> buttons are set to display the first letter of their name in the input box. Pressing the buttons builds up to form the final code.</a:t>
            </a:r>
          </a:p>
        </p:txBody>
      </p:sp>
      <p:sp>
        <p:nvSpPr>
          <p:cNvPr id="16" name="TextBox 15">
            <a:extLst>
              <a:ext uri="{FF2B5EF4-FFF2-40B4-BE49-F238E27FC236}">
                <a16:creationId xmlns:a16="http://schemas.microsoft.com/office/drawing/2014/main" id="{779EBE2A-AD21-40D2-8EEE-6282001C7924}"/>
              </a:ext>
            </a:extLst>
          </p:cNvPr>
          <p:cNvSpPr txBox="1"/>
          <p:nvPr/>
        </p:nvSpPr>
        <p:spPr>
          <a:xfrm>
            <a:off x="4544540" y="5256091"/>
            <a:ext cx="1863635" cy="553998"/>
          </a:xfrm>
          <a:prstGeom prst="rect">
            <a:avLst/>
          </a:prstGeom>
          <a:noFill/>
        </p:spPr>
        <p:txBody>
          <a:bodyPr wrap="square" rtlCol="0">
            <a:spAutoFit/>
          </a:bodyPr>
          <a:lstStyle/>
          <a:p>
            <a:r>
              <a:rPr lang="en-US" sz="1000" dirty="0"/>
              <a:t>Input box is set to read only so it won’t accept any other input aside from the buttons</a:t>
            </a:r>
          </a:p>
        </p:txBody>
      </p:sp>
      <p:cxnSp>
        <p:nvCxnSpPr>
          <p:cNvPr id="18" name="Straight Arrow Connector 17">
            <a:extLst>
              <a:ext uri="{FF2B5EF4-FFF2-40B4-BE49-F238E27FC236}">
                <a16:creationId xmlns:a16="http://schemas.microsoft.com/office/drawing/2014/main" id="{7913224C-AFAA-41D1-95F0-913488F5AE32}"/>
              </a:ext>
            </a:extLst>
          </p:cNvPr>
          <p:cNvCxnSpPr>
            <a:cxnSpLocks/>
          </p:cNvCxnSpPr>
          <p:nvPr/>
        </p:nvCxnSpPr>
        <p:spPr>
          <a:xfrm flipV="1">
            <a:off x="5796793" y="4617782"/>
            <a:ext cx="0" cy="684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54F9E3C-1049-4FDF-A181-F2438A56DE8B}"/>
              </a:ext>
            </a:extLst>
          </p:cNvPr>
          <p:cNvSpPr txBox="1"/>
          <p:nvPr/>
        </p:nvSpPr>
        <p:spPr>
          <a:xfrm>
            <a:off x="7841905" y="4280052"/>
            <a:ext cx="3063380" cy="861774"/>
          </a:xfrm>
          <a:prstGeom prst="rect">
            <a:avLst/>
          </a:prstGeom>
          <a:noFill/>
        </p:spPr>
        <p:txBody>
          <a:bodyPr wrap="square" rtlCol="0">
            <a:spAutoFit/>
          </a:bodyPr>
          <a:lstStyle/>
          <a:p>
            <a:r>
              <a:rPr lang="en-US" sz="1000" dirty="0"/>
              <a:t>A node list is created to select all of the </a:t>
            </a:r>
            <a:r>
              <a:rPr lang="en-US" sz="1000" dirty="0" err="1"/>
              <a:t>coloured</a:t>
            </a:r>
            <a:r>
              <a:rPr lang="en-US" sz="1000" dirty="0"/>
              <a:t> buttons. This function is designed so that when the button (within the node list) is pressed, the first letter adds up to the input box’s (#pressed)</a:t>
            </a:r>
          </a:p>
          <a:p>
            <a:r>
              <a:rPr lang="en-US" sz="1000" dirty="0"/>
              <a:t>value</a:t>
            </a:r>
          </a:p>
        </p:txBody>
      </p:sp>
      <p:pic>
        <p:nvPicPr>
          <p:cNvPr id="24" name="Picture 23">
            <a:extLst>
              <a:ext uri="{FF2B5EF4-FFF2-40B4-BE49-F238E27FC236}">
                <a16:creationId xmlns:a16="http://schemas.microsoft.com/office/drawing/2014/main" id="{337AF99F-CB99-4F06-B0F6-D2AFA0E2282A}"/>
              </a:ext>
            </a:extLst>
          </p:cNvPr>
          <p:cNvPicPr>
            <a:picLocks noChangeAspect="1"/>
          </p:cNvPicPr>
          <p:nvPr/>
        </p:nvPicPr>
        <p:blipFill>
          <a:blip r:embed="rId3"/>
          <a:stretch>
            <a:fillRect/>
          </a:stretch>
        </p:blipFill>
        <p:spPr>
          <a:xfrm>
            <a:off x="7621990" y="1374635"/>
            <a:ext cx="3503210" cy="2745518"/>
          </a:xfrm>
          <a:prstGeom prst="rect">
            <a:avLst/>
          </a:prstGeom>
        </p:spPr>
      </p:pic>
      <p:cxnSp>
        <p:nvCxnSpPr>
          <p:cNvPr id="26" name="Straight Arrow Connector 25">
            <a:extLst>
              <a:ext uri="{FF2B5EF4-FFF2-40B4-BE49-F238E27FC236}">
                <a16:creationId xmlns:a16="http://schemas.microsoft.com/office/drawing/2014/main" id="{3417B106-67FB-4BD8-AC1F-9D2C9A9318A9}"/>
              </a:ext>
            </a:extLst>
          </p:cNvPr>
          <p:cNvCxnSpPr>
            <a:cxnSpLocks/>
          </p:cNvCxnSpPr>
          <p:nvPr/>
        </p:nvCxnSpPr>
        <p:spPr>
          <a:xfrm flipV="1">
            <a:off x="10905285" y="4213310"/>
            <a:ext cx="0" cy="497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813B772D-2A9D-4A6C-8103-82090F437363}"/>
              </a:ext>
            </a:extLst>
          </p:cNvPr>
          <p:cNvPicPr>
            <a:picLocks noChangeAspect="1"/>
          </p:cNvPicPr>
          <p:nvPr/>
        </p:nvPicPr>
        <p:blipFill>
          <a:blip r:embed="rId4"/>
          <a:stretch>
            <a:fillRect/>
          </a:stretch>
        </p:blipFill>
        <p:spPr>
          <a:xfrm>
            <a:off x="6991351" y="5234318"/>
            <a:ext cx="3368332" cy="937341"/>
          </a:xfrm>
          <a:prstGeom prst="rect">
            <a:avLst/>
          </a:prstGeom>
        </p:spPr>
      </p:pic>
      <p:cxnSp>
        <p:nvCxnSpPr>
          <p:cNvPr id="30" name="Straight Arrow Connector 29">
            <a:extLst>
              <a:ext uri="{FF2B5EF4-FFF2-40B4-BE49-F238E27FC236}">
                <a16:creationId xmlns:a16="http://schemas.microsoft.com/office/drawing/2014/main" id="{D9E340AE-E98F-4877-9F3C-9424C4804A60}"/>
              </a:ext>
            </a:extLst>
          </p:cNvPr>
          <p:cNvCxnSpPr>
            <a:cxnSpLocks/>
            <a:stCxn id="16" idx="3"/>
          </p:cNvCxnSpPr>
          <p:nvPr/>
        </p:nvCxnSpPr>
        <p:spPr>
          <a:xfrm>
            <a:off x="6408175" y="5533090"/>
            <a:ext cx="697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779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984A-885B-4E1E-9016-B7B7B324335E}"/>
              </a:ext>
            </a:extLst>
          </p:cNvPr>
          <p:cNvSpPr>
            <a:spLocks noGrp="1"/>
          </p:cNvSpPr>
          <p:nvPr>
            <p:ph type="title"/>
          </p:nvPr>
        </p:nvSpPr>
        <p:spPr/>
        <p:txBody>
          <a:bodyPr/>
          <a:lstStyle/>
          <a:p>
            <a:r>
              <a:rPr lang="en-US" dirty="0"/>
              <a:t>Image references</a:t>
            </a:r>
          </a:p>
        </p:txBody>
      </p:sp>
      <p:sp>
        <p:nvSpPr>
          <p:cNvPr id="5" name="Content Placeholder 4">
            <a:extLst>
              <a:ext uri="{FF2B5EF4-FFF2-40B4-BE49-F238E27FC236}">
                <a16:creationId xmlns:a16="http://schemas.microsoft.com/office/drawing/2014/main" id="{5E1656BD-1461-460A-A8D2-4CCB8EE3A2EF}"/>
              </a:ext>
            </a:extLst>
          </p:cNvPr>
          <p:cNvSpPr>
            <a:spLocks noGrp="1"/>
          </p:cNvSpPr>
          <p:nvPr>
            <p:ph idx="1"/>
          </p:nvPr>
        </p:nvSpPr>
        <p:spPr>
          <a:xfrm>
            <a:off x="1069848" y="2121408"/>
            <a:ext cx="10058400" cy="3499216"/>
          </a:xfrm>
        </p:spPr>
        <p:txBody>
          <a:bodyPr>
            <a:normAutofit fontScale="70000" lnSpcReduction="20000"/>
          </a:bodyPr>
          <a:lstStyle/>
          <a:p>
            <a:r>
              <a:rPr lang="en-US" u="sng" dirty="0">
                <a:hlinkClick r:id="rId2"/>
              </a:rPr>
              <a:t>https://pixabay.com/images/id-3430180/</a:t>
            </a:r>
            <a:r>
              <a:rPr lang="en-US" dirty="0"/>
              <a:t> (Outside Asylum image)</a:t>
            </a:r>
          </a:p>
          <a:p>
            <a:r>
              <a:rPr lang="en-US" u="sng" dirty="0">
                <a:hlinkClick r:id="rId3"/>
              </a:rPr>
              <a:t>https://www.freeimages.com/photo/loira-castle-series-01-1227652</a:t>
            </a:r>
            <a:r>
              <a:rPr lang="en-US" dirty="0"/>
              <a:t> (Castle image)</a:t>
            </a:r>
          </a:p>
          <a:p>
            <a:r>
              <a:rPr lang="en-US" u="sng" dirty="0">
                <a:hlinkClick r:id="rId4"/>
              </a:rPr>
              <a:t>https://www.istockphoto.com/es/search/2/image?phrase=hole%20in%20wall</a:t>
            </a:r>
            <a:r>
              <a:rPr lang="en-US" dirty="0"/>
              <a:t> (hole in wall)</a:t>
            </a:r>
          </a:p>
          <a:p>
            <a:pPr fontAlgn="base"/>
            <a:r>
              <a:rPr lang="en-US" u="sng" dirty="0">
                <a:hlinkClick r:id="rId5"/>
              </a:rPr>
              <a:t>https://i.ytimg.com/vi/ZWOHGwV2Ezc/maxresdefault.jpg</a:t>
            </a:r>
            <a:r>
              <a:rPr lang="en-US" dirty="0"/>
              <a:t> (Asylum image)</a:t>
            </a:r>
          </a:p>
          <a:p>
            <a:pPr fontAlgn="base"/>
            <a:r>
              <a:rPr lang="en-US" u="sng" dirty="0">
                <a:hlinkClick r:id="rId6"/>
              </a:rPr>
              <a:t>https://unsplash.com/photos/JUbjYFvCv00</a:t>
            </a:r>
            <a:r>
              <a:rPr lang="en-US" dirty="0"/>
              <a:t> (Exit door image)</a:t>
            </a:r>
          </a:p>
          <a:p>
            <a:pPr fontAlgn="base"/>
            <a:r>
              <a:rPr lang="en-US" u="sng" dirty="0">
                <a:hlinkClick r:id="rId7"/>
              </a:rPr>
              <a:t>https://www.clipartmax.com/middle/m2H7N4A0H7K9d3d3_art-common-good-clipart/</a:t>
            </a:r>
            <a:r>
              <a:rPr lang="en-US" dirty="0"/>
              <a:t> (main character </a:t>
            </a:r>
            <a:r>
              <a:rPr lang="en-US" dirty="0" err="1"/>
              <a:t>png</a:t>
            </a:r>
            <a:r>
              <a:rPr lang="en-US" dirty="0"/>
              <a:t>)</a:t>
            </a:r>
          </a:p>
          <a:p>
            <a:pPr fontAlgn="base"/>
            <a:r>
              <a:rPr lang="en-US" dirty="0"/>
              <a:t>Photo by Marcelo  </a:t>
            </a:r>
            <a:r>
              <a:rPr lang="en-US" dirty="0" err="1"/>
              <a:t>Jaboo</a:t>
            </a:r>
            <a:r>
              <a:rPr lang="en-US" dirty="0"/>
              <a:t> from </a:t>
            </a:r>
            <a:r>
              <a:rPr lang="en-US" dirty="0" err="1"/>
              <a:t>Pexels</a:t>
            </a:r>
            <a:r>
              <a:rPr lang="en-US" dirty="0"/>
              <a:t>: </a:t>
            </a:r>
            <a:r>
              <a:rPr lang="en-US" u="sng" dirty="0">
                <a:hlinkClick r:id="rId8"/>
              </a:rPr>
              <a:t>https://www.pexels.com/photo/brown-wooden-armchair-on-brown-wooden-floor-696407/</a:t>
            </a:r>
            <a:r>
              <a:rPr lang="en-US" dirty="0"/>
              <a:t> (</a:t>
            </a:r>
            <a:r>
              <a:rPr lang="en-US" dirty="0" err="1"/>
              <a:t>colour</a:t>
            </a:r>
            <a:r>
              <a:rPr lang="en-US" dirty="0"/>
              <a:t> room)</a:t>
            </a:r>
          </a:p>
          <a:p>
            <a:pPr fontAlgn="base"/>
            <a:r>
              <a:rPr lang="en-US" dirty="0"/>
              <a:t>Photo by Oleg </a:t>
            </a:r>
            <a:r>
              <a:rPr lang="en-US" dirty="0" err="1"/>
              <a:t>Magni</a:t>
            </a:r>
            <a:r>
              <a:rPr lang="en-US" dirty="0"/>
              <a:t> from </a:t>
            </a:r>
            <a:r>
              <a:rPr lang="en-US" dirty="0" err="1"/>
              <a:t>Pexels</a:t>
            </a:r>
            <a:r>
              <a:rPr lang="en-US" dirty="0"/>
              <a:t>: </a:t>
            </a:r>
            <a:r>
              <a:rPr lang="en-US" u="sng" dirty="0">
                <a:hlinkClick r:id="rId9"/>
              </a:rPr>
              <a:t>https://www.pexels.com/photo/lighted-fluorescent-tube-1040499/</a:t>
            </a:r>
            <a:r>
              <a:rPr lang="en-US" dirty="0"/>
              <a:t> (the torch room)</a:t>
            </a:r>
          </a:p>
          <a:p>
            <a:pPr fontAlgn="base"/>
            <a:r>
              <a:rPr lang="en-US" u="sng" dirty="0">
                <a:hlinkClick r:id="rId10"/>
              </a:rPr>
              <a:t>https://unsplash.com/photos/xo8jJxdI_PA</a:t>
            </a:r>
            <a:r>
              <a:rPr lang="en-US" dirty="0"/>
              <a:t> (math room - adrianroom1)</a:t>
            </a:r>
          </a:p>
          <a:p>
            <a:pPr fontAlgn="base"/>
            <a:r>
              <a:rPr lang="en-US" dirty="0"/>
              <a:t>Photo by </a:t>
            </a:r>
            <a:r>
              <a:rPr lang="en-US" dirty="0">
                <a:hlinkClick r:id="rId11"/>
              </a:rPr>
              <a:t>Jimmy Chan</a:t>
            </a:r>
            <a:r>
              <a:rPr lang="en-US" dirty="0"/>
              <a:t> from </a:t>
            </a:r>
            <a:r>
              <a:rPr lang="en-US" dirty="0" err="1">
                <a:hlinkClick r:id="rId12"/>
              </a:rPr>
              <a:t>Pexels</a:t>
            </a:r>
            <a:r>
              <a:rPr lang="en-US" dirty="0"/>
              <a:t> (</a:t>
            </a:r>
            <a:r>
              <a:rPr lang="en-US" dirty="0" err="1"/>
              <a:t>morse</a:t>
            </a:r>
            <a:r>
              <a:rPr lang="en-US" dirty="0"/>
              <a:t> code room - adrianroom2)</a:t>
            </a:r>
          </a:p>
          <a:p>
            <a:pPr fontAlgn="base"/>
            <a:r>
              <a:rPr lang="en-US" u="sng" dirty="0">
                <a:hlinkClick r:id="rId13"/>
              </a:rPr>
              <a:t>https://www.istockphoto.com/photo/ruined-bedroom-hdr-gm176847894-17945860</a:t>
            </a:r>
            <a:r>
              <a:rPr lang="en-US" dirty="0"/>
              <a:t> (</a:t>
            </a:r>
            <a:r>
              <a:rPr lang="en-US" dirty="0" err="1"/>
              <a:t>james</a:t>
            </a:r>
            <a:r>
              <a:rPr lang="en-US" dirty="0"/>
              <a:t> asylum room)</a:t>
            </a:r>
          </a:p>
          <a:p>
            <a:endParaRPr lang="en-US" dirty="0"/>
          </a:p>
        </p:txBody>
      </p:sp>
      <p:sp>
        <p:nvSpPr>
          <p:cNvPr id="6" name="TextBox 5">
            <a:extLst>
              <a:ext uri="{FF2B5EF4-FFF2-40B4-BE49-F238E27FC236}">
                <a16:creationId xmlns:a16="http://schemas.microsoft.com/office/drawing/2014/main" id="{050BEADA-CE4D-43F2-BF48-4332AF41A233}"/>
              </a:ext>
            </a:extLst>
          </p:cNvPr>
          <p:cNvSpPr txBox="1"/>
          <p:nvPr/>
        </p:nvSpPr>
        <p:spPr>
          <a:xfrm>
            <a:off x="1069848" y="5788404"/>
            <a:ext cx="5142451" cy="369332"/>
          </a:xfrm>
          <a:prstGeom prst="rect">
            <a:avLst/>
          </a:prstGeom>
          <a:noFill/>
        </p:spPr>
        <p:txBody>
          <a:bodyPr wrap="square" rtlCol="0">
            <a:spAutoFit/>
          </a:bodyPr>
          <a:lstStyle/>
          <a:p>
            <a:r>
              <a:rPr lang="en-US" dirty="0">
                <a:solidFill>
                  <a:srgbClr val="FF0000"/>
                </a:solidFill>
              </a:rPr>
              <a:t>Copyright Conditions have been satisfied</a:t>
            </a:r>
          </a:p>
        </p:txBody>
      </p:sp>
    </p:spTree>
    <p:extLst>
      <p:ext uri="{BB962C8B-B14F-4D97-AF65-F5344CB8AC3E}">
        <p14:creationId xmlns:p14="http://schemas.microsoft.com/office/powerpoint/2010/main" val="233191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A486648D-901F-431C-8FFE-6455ADDAC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 y="0"/>
            <a:ext cx="12188656"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B370071A-DF75-491A-9D6E-64450FF88769}"/>
              </a:ext>
            </a:extLst>
          </p:cNvPr>
          <p:cNvSpPr>
            <a:spLocks noGrp="1"/>
          </p:cNvSpPr>
          <p:nvPr>
            <p:ph type="title"/>
          </p:nvPr>
        </p:nvSpPr>
        <p:spPr>
          <a:xfrm>
            <a:off x="1264401" y="2498258"/>
            <a:ext cx="10058400" cy="1609344"/>
          </a:xfrm>
        </p:spPr>
        <p:txBody>
          <a:bodyPr>
            <a:normAutofit/>
          </a:bodyPr>
          <a:lstStyle/>
          <a:p>
            <a:pPr algn="ctr"/>
            <a:r>
              <a:rPr lang="en-US" dirty="0">
                <a:solidFill>
                  <a:srgbClr val="FFFFFF"/>
                </a:solidFill>
              </a:rPr>
              <a:t>THANK YOU</a:t>
            </a:r>
          </a:p>
        </p:txBody>
      </p:sp>
      <p:sp>
        <p:nvSpPr>
          <p:cNvPr id="10" name="Oval 9">
            <a:extLst>
              <a:ext uri="{FF2B5EF4-FFF2-40B4-BE49-F238E27FC236}">
                <a16:creationId xmlns:a16="http://schemas.microsoft.com/office/drawing/2014/main" id="{328E7ECE-D1D9-4A45-83E3-B3AAC21AF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F2299C5D-8E7A-4F30-B5A0-E61C1AF51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2530160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B373-2F03-4B1B-894E-543C729849E9}"/>
              </a:ext>
            </a:extLst>
          </p:cNvPr>
          <p:cNvSpPr>
            <a:spLocks noGrp="1"/>
          </p:cNvSpPr>
          <p:nvPr>
            <p:ph type="title"/>
          </p:nvPr>
        </p:nvSpPr>
        <p:spPr/>
        <p:txBody>
          <a:bodyPr>
            <a:normAutofit/>
          </a:bodyPr>
          <a:lstStyle/>
          <a:p>
            <a:r>
              <a:rPr lang="en-US" sz="4800" dirty="0"/>
              <a:t>Collection of data through form input</a:t>
            </a:r>
          </a:p>
        </p:txBody>
      </p:sp>
      <p:pic>
        <p:nvPicPr>
          <p:cNvPr id="5" name="Content Placeholder 4">
            <a:extLst>
              <a:ext uri="{FF2B5EF4-FFF2-40B4-BE49-F238E27FC236}">
                <a16:creationId xmlns:a16="http://schemas.microsoft.com/office/drawing/2014/main" id="{1BE83990-F81E-4D3C-A8A0-0C337A0CED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6028" y="2093976"/>
            <a:ext cx="7559943" cy="4252468"/>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B2EF128C-2977-46E8-AC2A-A819AB5FB8BB}"/>
                  </a:ext>
                </a:extLst>
              </p14:cNvPr>
              <p14:cNvContentPartPr/>
              <p14:nvPr/>
            </p14:nvContentPartPr>
            <p14:xfrm>
              <a:off x="8078415" y="4298730"/>
              <a:ext cx="48600" cy="148320"/>
            </p14:xfrm>
          </p:contentPart>
        </mc:Choice>
        <mc:Fallback xmlns="">
          <p:pic>
            <p:nvPicPr>
              <p:cNvPr id="8" name="Ink 7">
                <a:extLst>
                  <a:ext uri="{FF2B5EF4-FFF2-40B4-BE49-F238E27FC236}">
                    <a16:creationId xmlns:a16="http://schemas.microsoft.com/office/drawing/2014/main" id="{B2EF128C-2977-46E8-AC2A-A819AB5FB8BB}"/>
                  </a:ext>
                </a:extLst>
              </p:cNvPr>
              <p:cNvPicPr/>
              <p:nvPr/>
            </p:nvPicPr>
            <p:blipFill>
              <a:blip r:embed="rId4"/>
              <a:stretch>
                <a:fillRect/>
              </a:stretch>
            </p:blipFill>
            <p:spPr>
              <a:xfrm>
                <a:off x="8074063" y="4294399"/>
                <a:ext cx="57304" cy="15698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8" name="Ink 107">
                <a:extLst>
                  <a:ext uri="{FF2B5EF4-FFF2-40B4-BE49-F238E27FC236}">
                    <a16:creationId xmlns:a16="http://schemas.microsoft.com/office/drawing/2014/main" id="{2935DCD3-96E3-4D08-8559-E6AF547E852A}"/>
                  </a:ext>
                </a:extLst>
              </p14:cNvPr>
              <p14:cNvContentPartPr/>
              <p14:nvPr/>
            </p14:nvContentPartPr>
            <p14:xfrm>
              <a:off x="8641260" y="4535340"/>
              <a:ext cx="162360" cy="117360"/>
            </p14:xfrm>
          </p:contentPart>
        </mc:Choice>
        <mc:Fallback xmlns="">
          <p:pic>
            <p:nvPicPr>
              <p:cNvPr id="108" name="Ink 107">
                <a:extLst>
                  <a:ext uri="{FF2B5EF4-FFF2-40B4-BE49-F238E27FC236}">
                    <a16:creationId xmlns:a16="http://schemas.microsoft.com/office/drawing/2014/main" id="{2935DCD3-96E3-4D08-8559-E6AF547E852A}"/>
                  </a:ext>
                </a:extLst>
              </p:cNvPr>
              <p:cNvPicPr/>
              <p:nvPr/>
            </p:nvPicPr>
            <p:blipFill>
              <a:blip r:embed="rId6"/>
              <a:stretch>
                <a:fillRect/>
              </a:stretch>
            </p:blipFill>
            <p:spPr>
              <a:xfrm>
                <a:off x="8636940" y="4531020"/>
                <a:ext cx="171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6" name="Ink 115">
                <a:extLst>
                  <a:ext uri="{FF2B5EF4-FFF2-40B4-BE49-F238E27FC236}">
                    <a16:creationId xmlns:a16="http://schemas.microsoft.com/office/drawing/2014/main" id="{2B94CD4C-3BFB-477F-A193-5AE1D4A4645C}"/>
                  </a:ext>
                </a:extLst>
              </p14:cNvPr>
              <p14:cNvContentPartPr/>
              <p14:nvPr/>
            </p14:nvContentPartPr>
            <p14:xfrm>
              <a:off x="8929620" y="4536060"/>
              <a:ext cx="386280" cy="170640"/>
            </p14:xfrm>
          </p:contentPart>
        </mc:Choice>
        <mc:Fallback xmlns="">
          <p:pic>
            <p:nvPicPr>
              <p:cNvPr id="116" name="Ink 115">
                <a:extLst>
                  <a:ext uri="{FF2B5EF4-FFF2-40B4-BE49-F238E27FC236}">
                    <a16:creationId xmlns:a16="http://schemas.microsoft.com/office/drawing/2014/main" id="{2B94CD4C-3BFB-477F-A193-5AE1D4A4645C}"/>
                  </a:ext>
                </a:extLst>
              </p:cNvPr>
              <p:cNvPicPr/>
              <p:nvPr/>
            </p:nvPicPr>
            <p:blipFill>
              <a:blip r:embed="rId8"/>
              <a:stretch>
                <a:fillRect/>
              </a:stretch>
            </p:blipFill>
            <p:spPr>
              <a:xfrm>
                <a:off x="8925296" y="4531740"/>
                <a:ext cx="394928"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2" name="Ink 131">
                <a:extLst>
                  <a:ext uri="{FF2B5EF4-FFF2-40B4-BE49-F238E27FC236}">
                    <a16:creationId xmlns:a16="http://schemas.microsoft.com/office/drawing/2014/main" id="{61D3D154-6B3A-454C-8A99-6B201E068E86}"/>
                  </a:ext>
                </a:extLst>
              </p14:cNvPr>
              <p14:cNvContentPartPr/>
              <p14:nvPr/>
            </p14:nvContentPartPr>
            <p14:xfrm>
              <a:off x="8819460" y="4715700"/>
              <a:ext cx="270000" cy="141120"/>
            </p14:xfrm>
          </p:contentPart>
        </mc:Choice>
        <mc:Fallback xmlns="">
          <p:pic>
            <p:nvPicPr>
              <p:cNvPr id="132" name="Ink 131">
                <a:extLst>
                  <a:ext uri="{FF2B5EF4-FFF2-40B4-BE49-F238E27FC236}">
                    <a16:creationId xmlns:a16="http://schemas.microsoft.com/office/drawing/2014/main" id="{61D3D154-6B3A-454C-8A99-6B201E068E86}"/>
                  </a:ext>
                </a:extLst>
              </p:cNvPr>
              <p:cNvPicPr/>
              <p:nvPr/>
            </p:nvPicPr>
            <p:blipFill>
              <a:blip r:embed="rId10"/>
              <a:stretch>
                <a:fillRect/>
              </a:stretch>
            </p:blipFill>
            <p:spPr>
              <a:xfrm>
                <a:off x="8815146" y="4711380"/>
                <a:ext cx="278628"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1" name="Ink 140">
                <a:extLst>
                  <a:ext uri="{FF2B5EF4-FFF2-40B4-BE49-F238E27FC236}">
                    <a16:creationId xmlns:a16="http://schemas.microsoft.com/office/drawing/2014/main" id="{3F344880-18DF-4F97-B0E8-AF1264D7589F}"/>
                  </a:ext>
                </a:extLst>
              </p14:cNvPr>
              <p14:cNvContentPartPr/>
              <p14:nvPr/>
            </p14:nvContentPartPr>
            <p14:xfrm>
              <a:off x="7989510" y="4493940"/>
              <a:ext cx="692070" cy="582480"/>
            </p14:xfrm>
          </p:contentPart>
        </mc:Choice>
        <mc:Fallback xmlns="">
          <p:pic>
            <p:nvPicPr>
              <p:cNvPr id="141" name="Ink 140">
                <a:extLst>
                  <a:ext uri="{FF2B5EF4-FFF2-40B4-BE49-F238E27FC236}">
                    <a16:creationId xmlns:a16="http://schemas.microsoft.com/office/drawing/2014/main" id="{3F344880-18DF-4F97-B0E8-AF1264D7589F}"/>
                  </a:ext>
                </a:extLst>
              </p:cNvPr>
              <p:cNvPicPr/>
              <p:nvPr/>
            </p:nvPicPr>
            <p:blipFill>
              <a:blip r:embed="rId12"/>
              <a:stretch>
                <a:fillRect/>
              </a:stretch>
            </p:blipFill>
            <p:spPr>
              <a:xfrm>
                <a:off x="7985189" y="4489620"/>
                <a:ext cx="700712" cy="591120"/>
              </a:xfrm>
              <a:prstGeom prst="rect">
                <a:avLst/>
              </a:prstGeom>
            </p:spPr>
          </p:pic>
        </mc:Fallback>
      </mc:AlternateContent>
    </p:spTree>
    <p:extLst>
      <p:ext uri="{BB962C8B-B14F-4D97-AF65-F5344CB8AC3E}">
        <p14:creationId xmlns:p14="http://schemas.microsoft.com/office/powerpoint/2010/main" val="662166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52B7-C339-4E47-A350-2E2EC5F4F29E}"/>
              </a:ext>
            </a:extLst>
          </p:cNvPr>
          <p:cNvSpPr>
            <a:spLocks noGrp="1"/>
          </p:cNvSpPr>
          <p:nvPr>
            <p:ph type="title"/>
          </p:nvPr>
        </p:nvSpPr>
        <p:spPr/>
        <p:txBody>
          <a:bodyPr/>
          <a:lstStyle/>
          <a:p>
            <a:r>
              <a:rPr lang="en-US" dirty="0"/>
              <a:t>Game </a:t>
            </a:r>
            <a:r>
              <a:rPr lang="en-US" dirty="0" err="1"/>
              <a:t>personalisation</a:t>
            </a:r>
            <a:r>
              <a:rPr lang="en-US" dirty="0"/>
              <a:t>: sample 1</a:t>
            </a:r>
          </a:p>
        </p:txBody>
      </p:sp>
      <p:pic>
        <p:nvPicPr>
          <p:cNvPr id="5" name="Content Placeholder 4">
            <a:extLst>
              <a:ext uri="{FF2B5EF4-FFF2-40B4-BE49-F238E27FC236}">
                <a16:creationId xmlns:a16="http://schemas.microsoft.com/office/drawing/2014/main" id="{6E62FE29-3A6D-4547-98C0-ACFD8E9A5B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2375" y="2103169"/>
            <a:ext cx="7667249" cy="4312828"/>
          </a:xfr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557692B2-2166-4B8D-95E3-BEA24F5EE190}"/>
                  </a:ext>
                </a:extLst>
              </p14:cNvPr>
              <p14:cNvContentPartPr/>
              <p14:nvPr/>
            </p14:nvContentPartPr>
            <p14:xfrm>
              <a:off x="6715170" y="3599580"/>
              <a:ext cx="1297080" cy="360"/>
            </p14:xfrm>
          </p:contentPart>
        </mc:Choice>
        <mc:Fallback xmlns="">
          <p:pic>
            <p:nvPicPr>
              <p:cNvPr id="14" name="Ink 13">
                <a:extLst>
                  <a:ext uri="{FF2B5EF4-FFF2-40B4-BE49-F238E27FC236}">
                    <a16:creationId xmlns:a16="http://schemas.microsoft.com/office/drawing/2014/main" id="{557692B2-2166-4B8D-95E3-BEA24F5EE190}"/>
                  </a:ext>
                </a:extLst>
              </p:cNvPr>
              <p:cNvPicPr/>
              <p:nvPr/>
            </p:nvPicPr>
            <p:blipFill>
              <a:blip r:embed="rId4"/>
              <a:stretch>
                <a:fillRect/>
              </a:stretch>
            </p:blipFill>
            <p:spPr>
              <a:xfrm>
                <a:off x="6710850" y="3595260"/>
                <a:ext cx="1305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DE329B64-5EFE-43FD-9241-AB85AEF04C6A}"/>
                  </a:ext>
                </a:extLst>
              </p14:cNvPr>
              <p14:cNvContentPartPr/>
              <p14:nvPr/>
            </p14:nvContentPartPr>
            <p14:xfrm>
              <a:off x="7658370" y="3609660"/>
              <a:ext cx="53280" cy="231840"/>
            </p14:xfrm>
          </p:contentPart>
        </mc:Choice>
        <mc:Fallback xmlns="">
          <p:pic>
            <p:nvPicPr>
              <p:cNvPr id="15" name="Ink 14">
                <a:extLst>
                  <a:ext uri="{FF2B5EF4-FFF2-40B4-BE49-F238E27FC236}">
                    <a16:creationId xmlns:a16="http://schemas.microsoft.com/office/drawing/2014/main" id="{DE329B64-5EFE-43FD-9241-AB85AEF04C6A}"/>
                  </a:ext>
                </a:extLst>
              </p:cNvPr>
              <p:cNvPicPr/>
              <p:nvPr/>
            </p:nvPicPr>
            <p:blipFill>
              <a:blip r:embed="rId6"/>
              <a:stretch>
                <a:fillRect/>
              </a:stretch>
            </p:blipFill>
            <p:spPr>
              <a:xfrm>
                <a:off x="7654050" y="3605340"/>
                <a:ext cx="619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5" name="Ink 74">
                <a:extLst>
                  <a:ext uri="{FF2B5EF4-FFF2-40B4-BE49-F238E27FC236}">
                    <a16:creationId xmlns:a16="http://schemas.microsoft.com/office/drawing/2014/main" id="{1B072B76-0E94-414E-8A5B-112E0BD9D804}"/>
                  </a:ext>
                </a:extLst>
              </p14:cNvPr>
              <p14:cNvContentPartPr/>
              <p14:nvPr/>
            </p14:nvContentPartPr>
            <p14:xfrm>
              <a:off x="7268490" y="3818460"/>
              <a:ext cx="1405080" cy="405720"/>
            </p14:xfrm>
          </p:contentPart>
        </mc:Choice>
        <mc:Fallback xmlns="">
          <p:pic>
            <p:nvPicPr>
              <p:cNvPr id="75" name="Ink 74">
                <a:extLst>
                  <a:ext uri="{FF2B5EF4-FFF2-40B4-BE49-F238E27FC236}">
                    <a16:creationId xmlns:a16="http://schemas.microsoft.com/office/drawing/2014/main" id="{1B072B76-0E94-414E-8A5B-112E0BD9D804}"/>
                  </a:ext>
                </a:extLst>
              </p:cNvPr>
              <p:cNvPicPr/>
              <p:nvPr/>
            </p:nvPicPr>
            <p:blipFill>
              <a:blip r:embed="rId8"/>
              <a:stretch>
                <a:fillRect/>
              </a:stretch>
            </p:blipFill>
            <p:spPr>
              <a:xfrm>
                <a:off x="7264170" y="3814144"/>
                <a:ext cx="1413720" cy="41435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6" name="Ink 75">
                <a:extLst>
                  <a:ext uri="{FF2B5EF4-FFF2-40B4-BE49-F238E27FC236}">
                    <a16:creationId xmlns:a16="http://schemas.microsoft.com/office/drawing/2014/main" id="{24E89FAC-0ACD-422E-BED0-66EDD168C8E2}"/>
                  </a:ext>
                </a:extLst>
              </p14:cNvPr>
              <p14:cNvContentPartPr/>
              <p14:nvPr/>
            </p14:nvContentPartPr>
            <p14:xfrm>
              <a:off x="4129875" y="3655470"/>
              <a:ext cx="127440" cy="264960"/>
            </p14:xfrm>
          </p:contentPart>
        </mc:Choice>
        <mc:Fallback xmlns="">
          <p:pic>
            <p:nvPicPr>
              <p:cNvPr id="76" name="Ink 75">
                <a:extLst>
                  <a:ext uri="{FF2B5EF4-FFF2-40B4-BE49-F238E27FC236}">
                    <a16:creationId xmlns:a16="http://schemas.microsoft.com/office/drawing/2014/main" id="{24E89FAC-0ACD-422E-BED0-66EDD168C8E2}"/>
                  </a:ext>
                </a:extLst>
              </p:cNvPr>
              <p:cNvPicPr/>
              <p:nvPr/>
            </p:nvPicPr>
            <p:blipFill>
              <a:blip r:embed="rId10"/>
              <a:stretch>
                <a:fillRect/>
              </a:stretch>
            </p:blipFill>
            <p:spPr>
              <a:xfrm>
                <a:off x="4125555" y="3651150"/>
                <a:ext cx="1360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6" name="Ink 125">
                <a:extLst>
                  <a:ext uri="{FF2B5EF4-FFF2-40B4-BE49-F238E27FC236}">
                    <a16:creationId xmlns:a16="http://schemas.microsoft.com/office/drawing/2014/main" id="{E7AD5CE8-7469-47FF-82A7-239465BF4730}"/>
                  </a:ext>
                </a:extLst>
              </p14:cNvPr>
              <p14:cNvContentPartPr/>
              <p14:nvPr/>
            </p14:nvContentPartPr>
            <p14:xfrm>
              <a:off x="3117555" y="4037250"/>
              <a:ext cx="1409040" cy="631800"/>
            </p14:xfrm>
          </p:contentPart>
        </mc:Choice>
        <mc:Fallback xmlns="">
          <p:pic>
            <p:nvPicPr>
              <p:cNvPr id="126" name="Ink 125">
                <a:extLst>
                  <a:ext uri="{FF2B5EF4-FFF2-40B4-BE49-F238E27FC236}">
                    <a16:creationId xmlns:a16="http://schemas.microsoft.com/office/drawing/2014/main" id="{E7AD5CE8-7469-47FF-82A7-239465BF4730}"/>
                  </a:ext>
                </a:extLst>
              </p:cNvPr>
              <p:cNvPicPr/>
              <p:nvPr/>
            </p:nvPicPr>
            <p:blipFill>
              <a:blip r:embed="rId12"/>
              <a:stretch>
                <a:fillRect/>
              </a:stretch>
            </p:blipFill>
            <p:spPr>
              <a:xfrm>
                <a:off x="3113234" y="4032928"/>
                <a:ext cx="1417682" cy="640445"/>
              </a:xfrm>
              <a:prstGeom prst="rect">
                <a:avLst/>
              </a:prstGeom>
            </p:spPr>
          </p:pic>
        </mc:Fallback>
      </mc:AlternateContent>
    </p:spTree>
    <p:extLst>
      <p:ext uri="{BB962C8B-B14F-4D97-AF65-F5344CB8AC3E}">
        <p14:creationId xmlns:p14="http://schemas.microsoft.com/office/powerpoint/2010/main" val="1880681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74A16-1CED-4588-9E3A-49600EB91F00}"/>
              </a:ext>
            </a:extLst>
          </p:cNvPr>
          <p:cNvSpPr>
            <a:spLocks noGrp="1"/>
          </p:cNvSpPr>
          <p:nvPr>
            <p:ph type="title"/>
          </p:nvPr>
        </p:nvSpPr>
        <p:spPr/>
        <p:txBody>
          <a:bodyPr/>
          <a:lstStyle/>
          <a:p>
            <a:r>
              <a:rPr lang="en-US" dirty="0"/>
              <a:t>Game </a:t>
            </a:r>
            <a:r>
              <a:rPr lang="en-US" dirty="0" err="1"/>
              <a:t>personalisation</a:t>
            </a:r>
            <a:r>
              <a:rPr lang="en-US" dirty="0"/>
              <a:t>: sample 2</a:t>
            </a:r>
          </a:p>
        </p:txBody>
      </p:sp>
      <p:pic>
        <p:nvPicPr>
          <p:cNvPr id="5" name="Content Placeholder 4">
            <a:extLst>
              <a:ext uri="{FF2B5EF4-FFF2-40B4-BE49-F238E27FC236}">
                <a16:creationId xmlns:a16="http://schemas.microsoft.com/office/drawing/2014/main" id="{FE9A8668-3287-4239-9356-696D1539E3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8519"/>
          <a:stretch/>
        </p:blipFill>
        <p:spPr>
          <a:xfrm>
            <a:off x="2162423" y="1929384"/>
            <a:ext cx="8636166" cy="4443984"/>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280880B-3CB1-4E85-B728-47C1A1563F06}"/>
                  </a:ext>
                </a:extLst>
              </p14:cNvPr>
              <p14:cNvContentPartPr/>
              <p14:nvPr/>
            </p14:nvContentPartPr>
            <p14:xfrm>
              <a:off x="3257070" y="3422490"/>
              <a:ext cx="387000" cy="360"/>
            </p14:xfrm>
          </p:contentPart>
        </mc:Choice>
        <mc:Fallback xmlns="">
          <p:pic>
            <p:nvPicPr>
              <p:cNvPr id="6" name="Ink 5">
                <a:extLst>
                  <a:ext uri="{FF2B5EF4-FFF2-40B4-BE49-F238E27FC236}">
                    <a16:creationId xmlns:a16="http://schemas.microsoft.com/office/drawing/2014/main" id="{9280880B-3CB1-4E85-B728-47C1A1563F06}"/>
                  </a:ext>
                </a:extLst>
              </p:cNvPr>
              <p:cNvPicPr/>
              <p:nvPr/>
            </p:nvPicPr>
            <p:blipFill>
              <a:blip r:embed="rId4"/>
              <a:stretch>
                <a:fillRect/>
              </a:stretch>
            </p:blipFill>
            <p:spPr>
              <a:xfrm>
                <a:off x="3252750" y="3418170"/>
                <a:ext cx="3956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08A27B08-77D9-419B-AD02-7829F72BBF34}"/>
                  </a:ext>
                </a:extLst>
              </p14:cNvPr>
              <p14:cNvContentPartPr/>
              <p14:nvPr/>
            </p14:nvContentPartPr>
            <p14:xfrm>
              <a:off x="3601830" y="3239880"/>
              <a:ext cx="450000" cy="83880"/>
            </p14:xfrm>
          </p:contentPart>
        </mc:Choice>
        <mc:Fallback xmlns="">
          <p:pic>
            <p:nvPicPr>
              <p:cNvPr id="65" name="Ink 64">
                <a:extLst>
                  <a:ext uri="{FF2B5EF4-FFF2-40B4-BE49-F238E27FC236}">
                    <a16:creationId xmlns:a16="http://schemas.microsoft.com/office/drawing/2014/main" id="{08A27B08-77D9-419B-AD02-7829F72BBF34}"/>
                  </a:ext>
                </a:extLst>
              </p:cNvPr>
              <p:cNvPicPr/>
              <p:nvPr/>
            </p:nvPicPr>
            <p:blipFill>
              <a:blip r:embed="rId6"/>
              <a:stretch>
                <a:fillRect/>
              </a:stretch>
            </p:blipFill>
            <p:spPr>
              <a:xfrm>
                <a:off x="3597507" y="3235578"/>
                <a:ext cx="458647" cy="9248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2" name="Ink 91">
                <a:extLst>
                  <a:ext uri="{FF2B5EF4-FFF2-40B4-BE49-F238E27FC236}">
                    <a16:creationId xmlns:a16="http://schemas.microsoft.com/office/drawing/2014/main" id="{2E131B95-6945-4DBF-B52D-97FD003AA935}"/>
                  </a:ext>
                </a:extLst>
              </p14:cNvPr>
              <p14:cNvContentPartPr/>
              <p14:nvPr/>
            </p14:nvContentPartPr>
            <p14:xfrm>
              <a:off x="4614240" y="3194880"/>
              <a:ext cx="852120" cy="130320"/>
            </p14:xfrm>
          </p:contentPart>
        </mc:Choice>
        <mc:Fallback xmlns="">
          <p:pic>
            <p:nvPicPr>
              <p:cNvPr id="92" name="Ink 91">
                <a:extLst>
                  <a:ext uri="{FF2B5EF4-FFF2-40B4-BE49-F238E27FC236}">
                    <a16:creationId xmlns:a16="http://schemas.microsoft.com/office/drawing/2014/main" id="{2E131B95-6945-4DBF-B52D-97FD003AA935}"/>
                  </a:ext>
                </a:extLst>
              </p:cNvPr>
              <p:cNvPicPr/>
              <p:nvPr/>
            </p:nvPicPr>
            <p:blipFill>
              <a:blip r:embed="rId8"/>
              <a:stretch>
                <a:fillRect/>
              </a:stretch>
            </p:blipFill>
            <p:spPr>
              <a:xfrm>
                <a:off x="4609920" y="3190548"/>
                <a:ext cx="860760" cy="13898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3" name="Ink 92">
                <a:extLst>
                  <a:ext uri="{FF2B5EF4-FFF2-40B4-BE49-F238E27FC236}">
                    <a16:creationId xmlns:a16="http://schemas.microsoft.com/office/drawing/2014/main" id="{823F0B41-978C-410B-90B9-1E4F5EA9B4F3}"/>
                  </a:ext>
                </a:extLst>
              </p14:cNvPr>
              <p14:cNvContentPartPr/>
              <p14:nvPr/>
            </p14:nvContentPartPr>
            <p14:xfrm>
              <a:off x="4138320" y="3272640"/>
              <a:ext cx="307800" cy="69840"/>
            </p14:xfrm>
          </p:contentPart>
        </mc:Choice>
        <mc:Fallback xmlns="">
          <p:pic>
            <p:nvPicPr>
              <p:cNvPr id="93" name="Ink 92">
                <a:extLst>
                  <a:ext uri="{FF2B5EF4-FFF2-40B4-BE49-F238E27FC236}">
                    <a16:creationId xmlns:a16="http://schemas.microsoft.com/office/drawing/2014/main" id="{823F0B41-978C-410B-90B9-1E4F5EA9B4F3}"/>
                  </a:ext>
                </a:extLst>
              </p:cNvPr>
              <p:cNvPicPr/>
              <p:nvPr/>
            </p:nvPicPr>
            <p:blipFill>
              <a:blip r:embed="rId10"/>
              <a:stretch>
                <a:fillRect/>
              </a:stretch>
            </p:blipFill>
            <p:spPr>
              <a:xfrm>
                <a:off x="4134000" y="3268320"/>
                <a:ext cx="3164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1" name="Ink 110">
                <a:extLst>
                  <a:ext uri="{FF2B5EF4-FFF2-40B4-BE49-F238E27FC236}">
                    <a16:creationId xmlns:a16="http://schemas.microsoft.com/office/drawing/2014/main" id="{1BBD3968-A27B-4E80-BB51-414742F6C92F}"/>
                  </a:ext>
                </a:extLst>
              </p14:cNvPr>
              <p14:cNvContentPartPr/>
              <p14:nvPr/>
            </p14:nvContentPartPr>
            <p14:xfrm>
              <a:off x="4635480" y="3387840"/>
              <a:ext cx="599040" cy="164160"/>
            </p14:xfrm>
          </p:contentPart>
        </mc:Choice>
        <mc:Fallback xmlns="">
          <p:pic>
            <p:nvPicPr>
              <p:cNvPr id="111" name="Ink 110">
                <a:extLst>
                  <a:ext uri="{FF2B5EF4-FFF2-40B4-BE49-F238E27FC236}">
                    <a16:creationId xmlns:a16="http://schemas.microsoft.com/office/drawing/2014/main" id="{1BBD3968-A27B-4E80-BB51-414742F6C92F}"/>
                  </a:ext>
                </a:extLst>
              </p:cNvPr>
              <p:cNvPicPr/>
              <p:nvPr/>
            </p:nvPicPr>
            <p:blipFill>
              <a:blip r:embed="rId12"/>
              <a:stretch>
                <a:fillRect/>
              </a:stretch>
            </p:blipFill>
            <p:spPr>
              <a:xfrm>
                <a:off x="4631160" y="3383520"/>
                <a:ext cx="6076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2" name="Ink 111">
                <a:extLst>
                  <a:ext uri="{FF2B5EF4-FFF2-40B4-BE49-F238E27FC236}">
                    <a16:creationId xmlns:a16="http://schemas.microsoft.com/office/drawing/2014/main" id="{E0E0D722-9F1D-427D-9BB1-0D21472F2C30}"/>
                  </a:ext>
                </a:extLst>
              </p14:cNvPr>
              <p14:cNvContentPartPr/>
              <p14:nvPr/>
            </p14:nvContentPartPr>
            <p14:xfrm>
              <a:off x="4111680" y="3437160"/>
              <a:ext cx="384840" cy="84600"/>
            </p14:xfrm>
          </p:contentPart>
        </mc:Choice>
        <mc:Fallback xmlns="">
          <p:pic>
            <p:nvPicPr>
              <p:cNvPr id="112" name="Ink 111">
                <a:extLst>
                  <a:ext uri="{FF2B5EF4-FFF2-40B4-BE49-F238E27FC236}">
                    <a16:creationId xmlns:a16="http://schemas.microsoft.com/office/drawing/2014/main" id="{E0E0D722-9F1D-427D-9BB1-0D21472F2C30}"/>
                  </a:ext>
                </a:extLst>
              </p:cNvPr>
              <p:cNvPicPr/>
              <p:nvPr/>
            </p:nvPicPr>
            <p:blipFill>
              <a:blip r:embed="rId14"/>
              <a:stretch>
                <a:fillRect/>
              </a:stretch>
            </p:blipFill>
            <p:spPr>
              <a:xfrm>
                <a:off x="4107360" y="3432840"/>
                <a:ext cx="3934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2" name="Ink 141">
                <a:extLst>
                  <a:ext uri="{FF2B5EF4-FFF2-40B4-BE49-F238E27FC236}">
                    <a16:creationId xmlns:a16="http://schemas.microsoft.com/office/drawing/2014/main" id="{525610A1-852C-4F46-8BFD-56CCCA620CC2}"/>
                  </a:ext>
                </a:extLst>
              </p14:cNvPr>
              <p14:cNvContentPartPr/>
              <p14:nvPr/>
            </p14:nvContentPartPr>
            <p14:xfrm>
              <a:off x="4170000" y="3651360"/>
              <a:ext cx="56520" cy="94320"/>
            </p14:xfrm>
          </p:contentPart>
        </mc:Choice>
        <mc:Fallback xmlns="">
          <p:pic>
            <p:nvPicPr>
              <p:cNvPr id="142" name="Ink 141">
                <a:extLst>
                  <a:ext uri="{FF2B5EF4-FFF2-40B4-BE49-F238E27FC236}">
                    <a16:creationId xmlns:a16="http://schemas.microsoft.com/office/drawing/2014/main" id="{525610A1-852C-4F46-8BFD-56CCCA620CC2}"/>
                  </a:ext>
                </a:extLst>
              </p:cNvPr>
              <p:cNvPicPr/>
              <p:nvPr/>
            </p:nvPicPr>
            <p:blipFill>
              <a:blip r:embed="rId16"/>
              <a:stretch>
                <a:fillRect/>
              </a:stretch>
            </p:blipFill>
            <p:spPr>
              <a:xfrm>
                <a:off x="4165680" y="3647056"/>
                <a:ext cx="65160" cy="10292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5" name="Ink 164">
                <a:extLst>
                  <a:ext uri="{FF2B5EF4-FFF2-40B4-BE49-F238E27FC236}">
                    <a16:creationId xmlns:a16="http://schemas.microsoft.com/office/drawing/2014/main" id="{A3282E5C-69C0-45AA-B06F-F3276D7B1AA2}"/>
                  </a:ext>
                </a:extLst>
              </p14:cNvPr>
              <p14:cNvContentPartPr/>
              <p14:nvPr/>
            </p14:nvContentPartPr>
            <p14:xfrm>
              <a:off x="4201320" y="3392160"/>
              <a:ext cx="1520280" cy="552960"/>
            </p14:xfrm>
          </p:contentPart>
        </mc:Choice>
        <mc:Fallback xmlns="">
          <p:pic>
            <p:nvPicPr>
              <p:cNvPr id="165" name="Ink 164">
                <a:extLst>
                  <a:ext uri="{FF2B5EF4-FFF2-40B4-BE49-F238E27FC236}">
                    <a16:creationId xmlns:a16="http://schemas.microsoft.com/office/drawing/2014/main" id="{A3282E5C-69C0-45AA-B06F-F3276D7B1AA2}"/>
                  </a:ext>
                </a:extLst>
              </p:cNvPr>
              <p:cNvPicPr/>
              <p:nvPr/>
            </p:nvPicPr>
            <p:blipFill>
              <a:blip r:embed="rId18"/>
              <a:stretch>
                <a:fillRect/>
              </a:stretch>
            </p:blipFill>
            <p:spPr>
              <a:xfrm>
                <a:off x="4197000" y="3387837"/>
                <a:ext cx="1528920" cy="561606"/>
              </a:xfrm>
              <a:prstGeom prst="rect">
                <a:avLst/>
              </a:prstGeom>
            </p:spPr>
          </p:pic>
        </mc:Fallback>
      </mc:AlternateContent>
    </p:spTree>
    <p:extLst>
      <p:ext uri="{BB962C8B-B14F-4D97-AF65-F5344CB8AC3E}">
        <p14:creationId xmlns:p14="http://schemas.microsoft.com/office/powerpoint/2010/main" val="1406559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4AF4B-BA81-43DC-B019-DED43FC5E6C6}"/>
              </a:ext>
            </a:extLst>
          </p:cNvPr>
          <p:cNvSpPr>
            <a:spLocks noGrp="1"/>
          </p:cNvSpPr>
          <p:nvPr>
            <p:ph type="title"/>
          </p:nvPr>
        </p:nvSpPr>
        <p:spPr/>
        <p:txBody>
          <a:bodyPr/>
          <a:lstStyle/>
          <a:p>
            <a:r>
              <a:rPr lang="en-US" dirty="0" err="1"/>
              <a:t>Javascript</a:t>
            </a:r>
            <a:r>
              <a:rPr lang="en-US" dirty="0"/>
              <a:t> timed events</a:t>
            </a:r>
          </a:p>
        </p:txBody>
      </p:sp>
      <p:sp>
        <p:nvSpPr>
          <p:cNvPr id="61" name="Text Placeholder 60">
            <a:extLst>
              <a:ext uri="{FF2B5EF4-FFF2-40B4-BE49-F238E27FC236}">
                <a16:creationId xmlns:a16="http://schemas.microsoft.com/office/drawing/2014/main" id="{677F66DB-B86D-4D8B-9B08-E1645B5634AF}"/>
              </a:ext>
            </a:extLst>
          </p:cNvPr>
          <p:cNvSpPr>
            <a:spLocks noGrp="1"/>
          </p:cNvSpPr>
          <p:nvPr>
            <p:ph type="body" idx="1"/>
          </p:nvPr>
        </p:nvSpPr>
        <p:spPr/>
        <p:txBody>
          <a:bodyPr/>
          <a:lstStyle/>
          <a:p>
            <a:r>
              <a:rPr lang="en-US" dirty="0"/>
              <a:t>Timer set to countdown from initial time of 5 minutes</a:t>
            </a:r>
          </a:p>
        </p:txBody>
      </p:sp>
      <p:sp>
        <p:nvSpPr>
          <p:cNvPr id="63" name="Text Placeholder 62">
            <a:extLst>
              <a:ext uri="{FF2B5EF4-FFF2-40B4-BE49-F238E27FC236}">
                <a16:creationId xmlns:a16="http://schemas.microsoft.com/office/drawing/2014/main" id="{C42C606D-1549-4D06-A04C-8F43CF1CFCB0}"/>
              </a:ext>
            </a:extLst>
          </p:cNvPr>
          <p:cNvSpPr>
            <a:spLocks noGrp="1"/>
          </p:cNvSpPr>
          <p:nvPr>
            <p:ph type="body" sz="quarter" idx="3"/>
          </p:nvPr>
        </p:nvSpPr>
        <p:spPr/>
        <p:txBody>
          <a:bodyPr/>
          <a:lstStyle/>
          <a:p>
            <a:pPr algn="ctr"/>
            <a:r>
              <a:rPr lang="en-US" dirty="0"/>
              <a:t>Player redirected here if time limit exceeded</a:t>
            </a:r>
          </a:p>
        </p:txBody>
      </p:sp>
      <p:pic>
        <p:nvPicPr>
          <p:cNvPr id="72" name="Content Placeholder 71">
            <a:extLst>
              <a:ext uri="{FF2B5EF4-FFF2-40B4-BE49-F238E27FC236}">
                <a16:creationId xmlns:a16="http://schemas.microsoft.com/office/drawing/2014/main" id="{7703BB77-2169-4D15-B69B-8CA619D911C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364288" y="3052217"/>
            <a:ext cx="4754562" cy="2674441"/>
          </a:xfrm>
        </p:spPr>
      </p:pic>
      <p:pic>
        <p:nvPicPr>
          <p:cNvPr id="70" name="Content Placeholder 69">
            <a:extLst>
              <a:ext uri="{FF2B5EF4-FFF2-40B4-BE49-F238E27FC236}">
                <a16:creationId xmlns:a16="http://schemas.microsoft.com/office/drawing/2014/main" id="{7348AFCB-CA01-46A0-AC4A-B4ED0AC2504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69975" y="3052217"/>
            <a:ext cx="4754563" cy="2674441"/>
          </a:xfrm>
        </p:spPr>
      </p:pic>
      <mc:AlternateContent xmlns:mc="http://schemas.openxmlformats.org/markup-compatibility/2006" xmlns:p14="http://schemas.microsoft.com/office/powerpoint/2010/main">
        <mc:Choice Requires="p14">
          <p:contentPart p14:bwMode="auto" r:id="rId4">
            <p14:nvContentPartPr>
              <p14:cNvPr id="73" name="Ink 72">
                <a:extLst>
                  <a:ext uri="{FF2B5EF4-FFF2-40B4-BE49-F238E27FC236}">
                    <a16:creationId xmlns:a16="http://schemas.microsoft.com/office/drawing/2014/main" id="{9B6A7CEF-7B1C-4BE0-9406-0217A9B704F5}"/>
                  </a:ext>
                </a:extLst>
              </p14:cNvPr>
              <p14:cNvContentPartPr/>
              <p14:nvPr/>
            </p14:nvContentPartPr>
            <p14:xfrm>
              <a:off x="929220" y="2877480"/>
              <a:ext cx="560160" cy="680760"/>
            </p14:xfrm>
          </p:contentPart>
        </mc:Choice>
        <mc:Fallback xmlns="">
          <p:pic>
            <p:nvPicPr>
              <p:cNvPr id="73" name="Ink 72">
                <a:extLst>
                  <a:ext uri="{FF2B5EF4-FFF2-40B4-BE49-F238E27FC236}">
                    <a16:creationId xmlns:a16="http://schemas.microsoft.com/office/drawing/2014/main" id="{9B6A7CEF-7B1C-4BE0-9406-0217A9B704F5}"/>
                  </a:ext>
                </a:extLst>
              </p:cNvPr>
              <p:cNvPicPr/>
              <p:nvPr/>
            </p:nvPicPr>
            <p:blipFill>
              <a:blip r:embed="rId5"/>
              <a:stretch>
                <a:fillRect/>
              </a:stretch>
            </p:blipFill>
            <p:spPr>
              <a:xfrm>
                <a:off x="924900" y="2873160"/>
                <a:ext cx="56880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6" name="Ink 75">
                <a:extLst>
                  <a:ext uri="{FF2B5EF4-FFF2-40B4-BE49-F238E27FC236}">
                    <a16:creationId xmlns:a16="http://schemas.microsoft.com/office/drawing/2014/main" id="{2BCF0F86-293C-41DA-93E7-6C17AB3B8F9B}"/>
                  </a:ext>
                </a:extLst>
              </p14:cNvPr>
              <p14:cNvContentPartPr/>
              <p14:nvPr/>
            </p14:nvContentPartPr>
            <p14:xfrm>
              <a:off x="1188720" y="3577400"/>
              <a:ext cx="90000" cy="463680"/>
            </p14:xfrm>
          </p:contentPart>
        </mc:Choice>
        <mc:Fallback xmlns="">
          <p:pic>
            <p:nvPicPr>
              <p:cNvPr id="76" name="Ink 75">
                <a:extLst>
                  <a:ext uri="{FF2B5EF4-FFF2-40B4-BE49-F238E27FC236}">
                    <a16:creationId xmlns:a16="http://schemas.microsoft.com/office/drawing/2014/main" id="{2BCF0F86-293C-41DA-93E7-6C17AB3B8F9B}"/>
                  </a:ext>
                </a:extLst>
              </p:cNvPr>
              <p:cNvPicPr/>
              <p:nvPr/>
            </p:nvPicPr>
            <p:blipFill>
              <a:blip r:embed="rId7"/>
              <a:stretch>
                <a:fillRect/>
              </a:stretch>
            </p:blipFill>
            <p:spPr>
              <a:xfrm>
                <a:off x="1184400" y="3573083"/>
                <a:ext cx="98640" cy="47231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5" name="Ink 114">
                <a:extLst>
                  <a:ext uri="{FF2B5EF4-FFF2-40B4-BE49-F238E27FC236}">
                    <a16:creationId xmlns:a16="http://schemas.microsoft.com/office/drawing/2014/main" id="{6F782498-5DEF-4129-A2C3-CAC54F890C1E}"/>
                  </a:ext>
                </a:extLst>
              </p14:cNvPr>
              <p14:cNvContentPartPr/>
              <p14:nvPr/>
            </p14:nvContentPartPr>
            <p14:xfrm>
              <a:off x="1094760" y="4074080"/>
              <a:ext cx="839520" cy="481680"/>
            </p14:xfrm>
          </p:contentPart>
        </mc:Choice>
        <mc:Fallback xmlns="">
          <p:pic>
            <p:nvPicPr>
              <p:cNvPr id="115" name="Ink 114">
                <a:extLst>
                  <a:ext uri="{FF2B5EF4-FFF2-40B4-BE49-F238E27FC236}">
                    <a16:creationId xmlns:a16="http://schemas.microsoft.com/office/drawing/2014/main" id="{6F782498-5DEF-4129-A2C3-CAC54F890C1E}"/>
                  </a:ext>
                </a:extLst>
              </p:cNvPr>
              <p:cNvPicPr/>
              <p:nvPr/>
            </p:nvPicPr>
            <p:blipFill>
              <a:blip r:embed="rId9"/>
              <a:stretch>
                <a:fillRect/>
              </a:stretch>
            </p:blipFill>
            <p:spPr>
              <a:xfrm>
                <a:off x="1090440" y="4069760"/>
                <a:ext cx="848160" cy="490320"/>
              </a:xfrm>
              <a:prstGeom prst="rect">
                <a:avLst/>
              </a:prstGeom>
            </p:spPr>
          </p:pic>
        </mc:Fallback>
      </mc:AlternateContent>
    </p:spTree>
    <p:extLst>
      <p:ext uri="{BB962C8B-B14F-4D97-AF65-F5344CB8AC3E}">
        <p14:creationId xmlns:p14="http://schemas.microsoft.com/office/powerpoint/2010/main" val="373197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2487-9775-4A22-ABA0-57DD9707B9E7}"/>
              </a:ext>
            </a:extLst>
          </p:cNvPr>
          <p:cNvSpPr>
            <a:spLocks noGrp="1"/>
          </p:cNvSpPr>
          <p:nvPr>
            <p:ph type="title"/>
          </p:nvPr>
        </p:nvSpPr>
        <p:spPr/>
        <p:txBody>
          <a:bodyPr/>
          <a:lstStyle/>
          <a:p>
            <a:r>
              <a:rPr lang="en-US" dirty="0"/>
              <a:t>The code behind the timed events</a:t>
            </a:r>
          </a:p>
        </p:txBody>
      </p:sp>
      <p:pic>
        <p:nvPicPr>
          <p:cNvPr id="7" name="Content Placeholder 6">
            <a:extLst>
              <a:ext uri="{FF2B5EF4-FFF2-40B4-BE49-F238E27FC236}">
                <a16:creationId xmlns:a16="http://schemas.microsoft.com/office/drawing/2014/main" id="{3508BABE-4D5D-46A9-81BF-01404BC24415}"/>
              </a:ext>
            </a:extLst>
          </p:cNvPr>
          <p:cNvPicPr>
            <a:picLocks noGrp="1" noChangeAspect="1"/>
          </p:cNvPicPr>
          <p:nvPr>
            <p:ph sz="half" idx="1"/>
          </p:nvPr>
        </p:nvPicPr>
        <p:blipFill>
          <a:blip r:embed="rId2"/>
          <a:stretch>
            <a:fillRect/>
          </a:stretch>
        </p:blipFill>
        <p:spPr>
          <a:xfrm>
            <a:off x="399503" y="1820513"/>
            <a:ext cx="3395492" cy="3216974"/>
          </a:xfrm>
          <a:prstGeom prst="rect">
            <a:avLst/>
          </a:prstGeom>
        </p:spPr>
      </p:pic>
      <p:pic>
        <p:nvPicPr>
          <p:cNvPr id="8" name="Content Placeholder 7">
            <a:extLst>
              <a:ext uri="{FF2B5EF4-FFF2-40B4-BE49-F238E27FC236}">
                <a16:creationId xmlns:a16="http://schemas.microsoft.com/office/drawing/2014/main" id="{591A5393-1D95-486F-B936-ADE135639713}"/>
              </a:ext>
            </a:extLst>
          </p:cNvPr>
          <p:cNvPicPr>
            <a:picLocks noGrp="1" noChangeAspect="1"/>
          </p:cNvPicPr>
          <p:nvPr>
            <p:ph sz="half" idx="2"/>
          </p:nvPr>
        </p:nvPicPr>
        <p:blipFill>
          <a:blip r:embed="rId3"/>
          <a:stretch>
            <a:fillRect/>
          </a:stretch>
        </p:blipFill>
        <p:spPr>
          <a:xfrm>
            <a:off x="4068661" y="2795640"/>
            <a:ext cx="4225394" cy="3151968"/>
          </a:xfrm>
          <a:prstGeom prst="rect">
            <a:avLst/>
          </a:prstGeom>
        </p:spPr>
      </p:pic>
      <p:sp>
        <p:nvSpPr>
          <p:cNvPr id="9" name="TextBox 8">
            <a:extLst>
              <a:ext uri="{FF2B5EF4-FFF2-40B4-BE49-F238E27FC236}">
                <a16:creationId xmlns:a16="http://schemas.microsoft.com/office/drawing/2014/main" id="{370177D0-5E95-4BDA-BB78-F832C02AD855}"/>
              </a:ext>
            </a:extLst>
          </p:cNvPr>
          <p:cNvSpPr txBox="1"/>
          <p:nvPr/>
        </p:nvSpPr>
        <p:spPr>
          <a:xfrm>
            <a:off x="520118" y="5150840"/>
            <a:ext cx="3154261" cy="861774"/>
          </a:xfrm>
          <a:prstGeom prst="rect">
            <a:avLst/>
          </a:prstGeom>
          <a:noFill/>
        </p:spPr>
        <p:txBody>
          <a:bodyPr wrap="square" rtlCol="0">
            <a:spAutoFit/>
          </a:bodyPr>
          <a:lstStyle/>
          <a:p>
            <a:r>
              <a:rPr lang="en-US" sz="1000" dirty="0"/>
              <a:t>The code above sets the timer’s initial time to 300 seconds which will be converted by a series of equations to display as in minutes + seconds form. Session storage is then used to save the current time on that page to pass along the following page</a:t>
            </a:r>
          </a:p>
        </p:txBody>
      </p:sp>
      <p:sp>
        <p:nvSpPr>
          <p:cNvPr id="10" name="TextBox 9">
            <a:extLst>
              <a:ext uri="{FF2B5EF4-FFF2-40B4-BE49-F238E27FC236}">
                <a16:creationId xmlns:a16="http://schemas.microsoft.com/office/drawing/2014/main" id="{B6DCF4B4-2F09-4CB3-A763-2FF2AA15EA00}"/>
              </a:ext>
            </a:extLst>
          </p:cNvPr>
          <p:cNvSpPr txBox="1"/>
          <p:nvPr/>
        </p:nvSpPr>
        <p:spPr>
          <a:xfrm>
            <a:off x="3949886" y="2093976"/>
            <a:ext cx="4462943" cy="553998"/>
          </a:xfrm>
          <a:prstGeom prst="rect">
            <a:avLst/>
          </a:prstGeom>
          <a:noFill/>
        </p:spPr>
        <p:txBody>
          <a:bodyPr wrap="square" rtlCol="0">
            <a:spAutoFit/>
          </a:bodyPr>
          <a:lstStyle/>
          <a:p>
            <a:r>
              <a:rPr lang="en-US" sz="1000" dirty="0"/>
              <a:t>The code below calls the saved session storage key and obtains the current time from the previous page. It then uses that value to continue the countdown without resetting the timer back to 5 minutes.</a:t>
            </a:r>
          </a:p>
        </p:txBody>
      </p:sp>
      <p:sp>
        <p:nvSpPr>
          <p:cNvPr id="12" name="TextBox 11">
            <a:extLst>
              <a:ext uri="{FF2B5EF4-FFF2-40B4-BE49-F238E27FC236}">
                <a16:creationId xmlns:a16="http://schemas.microsoft.com/office/drawing/2014/main" id="{C14A5681-5DB4-4008-B9F9-1114ADAEC27A}"/>
              </a:ext>
            </a:extLst>
          </p:cNvPr>
          <p:cNvSpPr txBox="1"/>
          <p:nvPr/>
        </p:nvSpPr>
        <p:spPr>
          <a:xfrm>
            <a:off x="1095014" y="6234868"/>
            <a:ext cx="7088697" cy="276999"/>
          </a:xfrm>
          <a:prstGeom prst="rect">
            <a:avLst/>
          </a:prstGeom>
          <a:noFill/>
        </p:spPr>
        <p:txBody>
          <a:bodyPr wrap="square" rtlCol="0">
            <a:spAutoFit/>
          </a:bodyPr>
          <a:lstStyle/>
          <a:p>
            <a:r>
              <a:rPr lang="en-US" sz="1200" dirty="0">
                <a:solidFill>
                  <a:srgbClr val="FF0000"/>
                </a:solidFill>
              </a:rPr>
              <a:t>Both functions are set to redirect to the Game Over screen once the time limit exceeds 5 minutes</a:t>
            </a:r>
          </a:p>
        </p:txBody>
      </p:sp>
      <p:pic>
        <p:nvPicPr>
          <p:cNvPr id="13" name="Picture 12">
            <a:extLst>
              <a:ext uri="{FF2B5EF4-FFF2-40B4-BE49-F238E27FC236}">
                <a16:creationId xmlns:a16="http://schemas.microsoft.com/office/drawing/2014/main" id="{28792057-27BA-42D3-9770-F1BD476CEDB4}"/>
              </a:ext>
            </a:extLst>
          </p:cNvPr>
          <p:cNvPicPr>
            <a:picLocks noChangeAspect="1"/>
          </p:cNvPicPr>
          <p:nvPr/>
        </p:nvPicPr>
        <p:blipFill>
          <a:blip r:embed="rId4"/>
          <a:stretch>
            <a:fillRect/>
          </a:stretch>
        </p:blipFill>
        <p:spPr>
          <a:xfrm>
            <a:off x="8567721" y="3429000"/>
            <a:ext cx="3395492" cy="1295512"/>
          </a:xfrm>
          <a:prstGeom prst="rect">
            <a:avLst/>
          </a:prstGeom>
        </p:spPr>
      </p:pic>
      <p:sp>
        <p:nvSpPr>
          <p:cNvPr id="14" name="TextBox 13">
            <a:extLst>
              <a:ext uri="{FF2B5EF4-FFF2-40B4-BE49-F238E27FC236}">
                <a16:creationId xmlns:a16="http://schemas.microsoft.com/office/drawing/2014/main" id="{5041692B-07DF-49D5-8625-242EC881F580}"/>
              </a:ext>
            </a:extLst>
          </p:cNvPr>
          <p:cNvSpPr txBox="1"/>
          <p:nvPr/>
        </p:nvSpPr>
        <p:spPr>
          <a:xfrm>
            <a:off x="8688337" y="4953598"/>
            <a:ext cx="3025864" cy="707886"/>
          </a:xfrm>
          <a:prstGeom prst="rect">
            <a:avLst/>
          </a:prstGeom>
          <a:noFill/>
        </p:spPr>
        <p:txBody>
          <a:bodyPr wrap="square" rtlCol="0">
            <a:spAutoFit/>
          </a:bodyPr>
          <a:lstStyle/>
          <a:p>
            <a:r>
              <a:rPr lang="en-US" sz="1000" dirty="0"/>
              <a:t>In the last room, the player is presented with an ESCAPE button to leave the asylum. I’ve set it to pause the timer and save the time remaining. This will then be displayed in the statistics page</a:t>
            </a:r>
          </a:p>
        </p:txBody>
      </p:sp>
    </p:spTree>
    <p:extLst>
      <p:ext uri="{BB962C8B-B14F-4D97-AF65-F5344CB8AC3E}">
        <p14:creationId xmlns:p14="http://schemas.microsoft.com/office/powerpoint/2010/main" val="3218019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22EF980-C166-4465-9380-87D63F9373D1}"/>
              </a:ext>
            </a:extLst>
          </p:cNvPr>
          <p:cNvPicPr>
            <a:picLocks noChangeAspect="1"/>
          </p:cNvPicPr>
          <p:nvPr/>
        </p:nvPicPr>
        <p:blipFill>
          <a:blip r:embed="rId2"/>
          <a:stretch>
            <a:fillRect/>
          </a:stretch>
        </p:blipFill>
        <p:spPr>
          <a:xfrm>
            <a:off x="522514" y="1573043"/>
            <a:ext cx="5812286" cy="3269411"/>
          </a:xfrm>
          <a:prstGeom prst="rect">
            <a:avLst/>
          </a:prstGeom>
        </p:spPr>
      </p:pic>
      <p:sp>
        <p:nvSpPr>
          <p:cNvPr id="2" name="Title 1">
            <a:extLst>
              <a:ext uri="{FF2B5EF4-FFF2-40B4-BE49-F238E27FC236}">
                <a16:creationId xmlns:a16="http://schemas.microsoft.com/office/drawing/2014/main" id="{A732CB32-E9DB-4480-9E50-FF09DE7DAB67}"/>
              </a:ext>
            </a:extLst>
          </p:cNvPr>
          <p:cNvSpPr>
            <a:spLocks noGrp="1"/>
          </p:cNvSpPr>
          <p:nvPr>
            <p:ph type="title"/>
          </p:nvPr>
        </p:nvSpPr>
        <p:spPr>
          <a:xfrm>
            <a:off x="1066800" y="158060"/>
            <a:ext cx="10058400" cy="1609344"/>
          </a:xfrm>
        </p:spPr>
        <p:txBody>
          <a:bodyPr>
            <a:normAutofit/>
          </a:bodyPr>
          <a:lstStyle/>
          <a:p>
            <a:pPr algn="ctr"/>
            <a:r>
              <a:rPr lang="en-US" sz="5000" dirty="0"/>
              <a:t>Operation of text adventure elements: button select</a:t>
            </a:r>
          </a:p>
        </p:txBody>
      </p:sp>
      <p:pic>
        <p:nvPicPr>
          <p:cNvPr id="3076" name="Picture 4" descr="https://lh6.googleusercontent.com/mkme1-Jj8XPDw-SN0NcIgZwF90xmQfoSlGXfLa_jPjmkhlCrJXUw8v-qlFhXNvmpOziVh0D42fgXRKuB3hzuZW09JILAQbiY3AtQSP4yqBLs8426zBQAi8vvMSRZFct5iiAl4gfTyLUJ">
            <a:extLst>
              <a:ext uri="{FF2B5EF4-FFF2-40B4-BE49-F238E27FC236}">
                <a16:creationId xmlns:a16="http://schemas.microsoft.com/office/drawing/2014/main" id="{5AF9B0FE-ACF2-487B-A873-AD122922A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761" y="4370222"/>
            <a:ext cx="4657725" cy="81454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5418331-FC3F-4767-927F-033681DD3892}"/>
              </a:ext>
            </a:extLst>
          </p:cNvPr>
          <p:cNvCxnSpPr/>
          <p:nvPr/>
        </p:nvCxnSpPr>
        <p:spPr>
          <a:xfrm flipV="1">
            <a:off x="897622" y="2759030"/>
            <a:ext cx="444617" cy="13313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E8E0CD9-F14A-43B3-9491-E89B993EF5F3}"/>
              </a:ext>
            </a:extLst>
          </p:cNvPr>
          <p:cNvCxnSpPr/>
          <p:nvPr/>
        </p:nvCxnSpPr>
        <p:spPr>
          <a:xfrm flipV="1">
            <a:off x="4205681" y="4370222"/>
            <a:ext cx="427839" cy="15100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8CC079A-67AB-42A4-84D6-340CB7CBF90D}"/>
              </a:ext>
            </a:extLst>
          </p:cNvPr>
          <p:cNvSpPr/>
          <p:nvPr/>
        </p:nvSpPr>
        <p:spPr>
          <a:xfrm>
            <a:off x="2765571" y="4932957"/>
            <a:ext cx="3735898" cy="861774"/>
          </a:xfrm>
          <a:prstGeom prst="rect">
            <a:avLst/>
          </a:prstGeom>
        </p:spPr>
        <p:txBody>
          <a:bodyPr wrap="square">
            <a:spAutoFit/>
          </a:bodyPr>
          <a:lstStyle/>
          <a:p>
            <a:r>
              <a:rPr lang="en-US" sz="1000" dirty="0">
                <a:solidFill>
                  <a:srgbClr val="000000"/>
                </a:solidFill>
              </a:rPr>
              <a:t>The output of the room containing the </a:t>
            </a:r>
            <a:r>
              <a:rPr lang="en-US" sz="1000" dirty="0" err="1">
                <a:solidFill>
                  <a:srgbClr val="000000"/>
                </a:solidFill>
              </a:rPr>
              <a:t>litup</a:t>
            </a:r>
            <a:r>
              <a:rPr lang="en-US" sz="1000" dirty="0">
                <a:solidFill>
                  <a:srgbClr val="000000"/>
                </a:solidFill>
              </a:rPr>
              <a:t> button and equation. The green arrow is pointing at the button and the magenta arrow points to the equation.</a:t>
            </a:r>
            <a:endParaRPr lang="en-US" sz="1000" dirty="0"/>
          </a:p>
          <a:p>
            <a:br>
              <a:rPr lang="en-US" sz="1000" dirty="0"/>
            </a:br>
            <a:endParaRPr lang="en-US" sz="1000" dirty="0"/>
          </a:p>
        </p:txBody>
      </p:sp>
      <p:pic>
        <p:nvPicPr>
          <p:cNvPr id="3078" name="Picture 6" descr="https://lh6.googleusercontent.com/h1vZVoc71bLm6JroxeP-StF8rjSI1T1R0d0SkcjdPhZIhWnpg5LoU9yggpCQ_P-ZpaVDiFxCbGvO6Nt68XVHjMA3DDeN0prtP95I1WY0zvq7f3MEaeVo1yLvV14huGJNh_O8D4JBBgiK">
            <a:extLst>
              <a:ext uri="{FF2B5EF4-FFF2-40B4-BE49-F238E27FC236}">
                <a16:creationId xmlns:a16="http://schemas.microsoft.com/office/drawing/2014/main" id="{73F4B88F-A019-424B-97A6-D1EA893F4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8439" y="1650073"/>
            <a:ext cx="2752725" cy="10953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lh3.googleusercontent.com/Yowy9Fk9rUPqOYn03dAs7GpMYq6eHqyXZgQXiTnEbNn2vAhtJCJ9fnPY7R5pkX84v1DpYpbJqCSA3IWbRE0uMb1_C_nds2nurwX1AMKtK-3e3yTnUnIb7asCzW-4w-zfAFcwiDKsXxmO">
            <a:extLst>
              <a:ext uri="{FF2B5EF4-FFF2-40B4-BE49-F238E27FC236}">
                <a16:creationId xmlns:a16="http://schemas.microsoft.com/office/drawing/2014/main" id="{61FE91FB-3DCF-4A88-9DE4-FC56F5160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4936" y="5509866"/>
            <a:ext cx="5924550" cy="2762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E35B573-A91A-433C-A1EC-5EA9B52DC70F}"/>
              </a:ext>
            </a:extLst>
          </p:cNvPr>
          <p:cNvSpPr/>
          <p:nvPr/>
        </p:nvSpPr>
        <p:spPr>
          <a:xfrm>
            <a:off x="7011761" y="5232093"/>
            <a:ext cx="6096000" cy="553998"/>
          </a:xfrm>
          <a:prstGeom prst="rect">
            <a:avLst/>
          </a:prstGeom>
        </p:spPr>
        <p:txBody>
          <a:bodyPr>
            <a:spAutoFit/>
          </a:bodyPr>
          <a:lstStyle/>
          <a:p>
            <a:r>
              <a:rPr lang="en-US" sz="1000" dirty="0" err="1">
                <a:solidFill>
                  <a:srgbClr val="000000"/>
                </a:solidFill>
              </a:rPr>
              <a:t>Litup</a:t>
            </a:r>
            <a:r>
              <a:rPr lang="en-US" sz="1000" dirty="0">
                <a:solidFill>
                  <a:srgbClr val="000000"/>
                </a:solidFill>
              </a:rPr>
              <a:t> function that is executed when the </a:t>
            </a:r>
            <a:r>
              <a:rPr lang="en-US" sz="1000" dirty="0" err="1">
                <a:solidFill>
                  <a:srgbClr val="000000"/>
                </a:solidFill>
              </a:rPr>
              <a:t>litup</a:t>
            </a:r>
            <a:r>
              <a:rPr lang="en-US" sz="1000" dirty="0">
                <a:solidFill>
                  <a:srgbClr val="000000"/>
                </a:solidFill>
              </a:rPr>
              <a:t> button is clicked.</a:t>
            </a:r>
            <a:endParaRPr lang="en-US" sz="1000" dirty="0"/>
          </a:p>
          <a:p>
            <a:br>
              <a:rPr lang="en-US" sz="1000" dirty="0"/>
            </a:br>
            <a:endParaRPr lang="en-US" sz="1000" dirty="0"/>
          </a:p>
        </p:txBody>
      </p:sp>
      <p:sp>
        <p:nvSpPr>
          <p:cNvPr id="12" name="Rectangle 11">
            <a:extLst>
              <a:ext uri="{FF2B5EF4-FFF2-40B4-BE49-F238E27FC236}">
                <a16:creationId xmlns:a16="http://schemas.microsoft.com/office/drawing/2014/main" id="{A7DB38C5-72DB-4B9D-9B5B-7A5C1F5D03B2}"/>
              </a:ext>
            </a:extLst>
          </p:cNvPr>
          <p:cNvSpPr/>
          <p:nvPr/>
        </p:nvSpPr>
        <p:spPr>
          <a:xfrm>
            <a:off x="5956184" y="5876594"/>
            <a:ext cx="5065516" cy="707886"/>
          </a:xfrm>
          <a:prstGeom prst="rect">
            <a:avLst/>
          </a:prstGeom>
        </p:spPr>
        <p:txBody>
          <a:bodyPr wrap="square">
            <a:spAutoFit/>
          </a:bodyPr>
          <a:lstStyle/>
          <a:p>
            <a:r>
              <a:rPr lang="en-US" sz="1000" dirty="0">
                <a:solidFill>
                  <a:srgbClr val="000000"/>
                </a:solidFill>
              </a:rPr>
              <a:t>Using the button element to create a button with and id, </a:t>
            </a:r>
            <a:r>
              <a:rPr lang="en-US" sz="1000" dirty="0" err="1">
                <a:solidFill>
                  <a:srgbClr val="000000"/>
                </a:solidFill>
              </a:rPr>
              <a:t>litup</a:t>
            </a:r>
            <a:r>
              <a:rPr lang="en-US" sz="1000" dirty="0">
                <a:solidFill>
                  <a:srgbClr val="000000"/>
                </a:solidFill>
              </a:rPr>
              <a:t> and return the </a:t>
            </a:r>
            <a:r>
              <a:rPr lang="en-US" sz="1000" dirty="0" err="1">
                <a:solidFill>
                  <a:srgbClr val="000000"/>
                </a:solidFill>
              </a:rPr>
              <a:t>litup</a:t>
            </a:r>
            <a:r>
              <a:rPr lang="en-US" sz="1000" dirty="0">
                <a:solidFill>
                  <a:srgbClr val="000000"/>
                </a:solidFill>
              </a:rPr>
              <a:t>() function when clicked.</a:t>
            </a:r>
            <a:endParaRPr lang="en-US" sz="1000" dirty="0"/>
          </a:p>
          <a:p>
            <a:br>
              <a:rPr lang="en-US" sz="1000" dirty="0"/>
            </a:br>
            <a:endParaRPr lang="en-US" sz="1000" dirty="0"/>
          </a:p>
        </p:txBody>
      </p:sp>
      <p:pic>
        <p:nvPicPr>
          <p:cNvPr id="3082" name="Picture 10" descr="https://lh3.googleusercontent.com/f7ZWPLhbPmev-ek-1FkjlkgCqaxYDIUll5GK6Q2PFs1Ok7VIgbjsRBbKQqbE-gJ9ueG2qNe5hd_bS6IEfGvYG8_H_Go8kuPHyDSVfjreL_gf2j-kilj2LIkkAPfj7rwm2lCyiG2Jy8zJ">
            <a:extLst>
              <a:ext uri="{FF2B5EF4-FFF2-40B4-BE49-F238E27FC236}">
                <a16:creationId xmlns:a16="http://schemas.microsoft.com/office/drawing/2014/main" id="{69C5C38C-4463-42E3-AFFA-665765DCC7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0741" y="3076915"/>
            <a:ext cx="3930423" cy="96183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C8048E4-EFD5-47D7-884E-8A5AF148858F}"/>
              </a:ext>
            </a:extLst>
          </p:cNvPr>
          <p:cNvSpPr/>
          <p:nvPr/>
        </p:nvSpPr>
        <p:spPr>
          <a:xfrm>
            <a:off x="6903422" y="2073986"/>
            <a:ext cx="1585520" cy="707886"/>
          </a:xfrm>
          <a:prstGeom prst="rect">
            <a:avLst/>
          </a:prstGeom>
        </p:spPr>
        <p:txBody>
          <a:bodyPr wrap="square">
            <a:spAutoFit/>
          </a:bodyPr>
          <a:lstStyle/>
          <a:p>
            <a:r>
              <a:rPr lang="en-US" sz="1000" dirty="0">
                <a:solidFill>
                  <a:srgbClr val="000000"/>
                </a:solidFill>
              </a:rPr>
              <a:t>Paragraph with id “#equation” is set to font </a:t>
            </a:r>
            <a:r>
              <a:rPr lang="en-US" sz="1000" dirty="0" err="1">
                <a:solidFill>
                  <a:srgbClr val="000000"/>
                </a:solidFill>
              </a:rPr>
              <a:t>colour</a:t>
            </a:r>
            <a:r>
              <a:rPr lang="en-US" sz="1000" dirty="0">
                <a:solidFill>
                  <a:srgbClr val="000000"/>
                </a:solidFill>
              </a:rPr>
              <a:t>: black initially</a:t>
            </a:r>
            <a:endParaRPr lang="en-US" sz="1000" dirty="0"/>
          </a:p>
        </p:txBody>
      </p:sp>
      <p:cxnSp>
        <p:nvCxnSpPr>
          <p:cNvPr id="17" name="Straight Arrow Connector 16">
            <a:extLst>
              <a:ext uri="{FF2B5EF4-FFF2-40B4-BE49-F238E27FC236}">
                <a16:creationId xmlns:a16="http://schemas.microsoft.com/office/drawing/2014/main" id="{049B518A-E240-49F8-AF0E-0A5016C1D709}"/>
              </a:ext>
            </a:extLst>
          </p:cNvPr>
          <p:cNvCxnSpPr>
            <a:cxnSpLocks/>
          </p:cNvCxnSpPr>
          <p:nvPr/>
        </p:nvCxnSpPr>
        <p:spPr>
          <a:xfrm>
            <a:off x="8279934" y="2323750"/>
            <a:ext cx="3439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B7B6065-988E-4A3E-B1E9-605CD23AEDAA}"/>
              </a:ext>
            </a:extLst>
          </p:cNvPr>
          <p:cNvCxnSpPr/>
          <p:nvPr/>
        </p:nvCxnSpPr>
        <p:spPr>
          <a:xfrm>
            <a:off x="8038320" y="2625754"/>
            <a:ext cx="0" cy="42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DA6CD25-11D6-4516-9788-51ACD82CBC79}"/>
              </a:ext>
            </a:extLst>
          </p:cNvPr>
          <p:cNvSpPr txBox="1"/>
          <p:nvPr/>
        </p:nvSpPr>
        <p:spPr>
          <a:xfrm>
            <a:off x="352338" y="4930157"/>
            <a:ext cx="1979802" cy="553998"/>
          </a:xfrm>
          <a:prstGeom prst="rect">
            <a:avLst/>
          </a:prstGeom>
          <a:noFill/>
        </p:spPr>
        <p:txBody>
          <a:bodyPr wrap="square" rtlCol="0">
            <a:spAutoFit/>
          </a:bodyPr>
          <a:lstStyle/>
          <a:p>
            <a:r>
              <a:rPr lang="en-US" sz="1000" dirty="0"/>
              <a:t>Pressing the correct input button then redirects the player to the next room</a:t>
            </a:r>
          </a:p>
        </p:txBody>
      </p:sp>
      <p:cxnSp>
        <p:nvCxnSpPr>
          <p:cNvPr id="24" name="Straight Arrow Connector 23">
            <a:extLst>
              <a:ext uri="{FF2B5EF4-FFF2-40B4-BE49-F238E27FC236}">
                <a16:creationId xmlns:a16="http://schemas.microsoft.com/office/drawing/2014/main" id="{5322A9A9-C8D0-44CA-86F9-3F7C27E14102}"/>
              </a:ext>
            </a:extLst>
          </p:cNvPr>
          <p:cNvCxnSpPr/>
          <p:nvPr/>
        </p:nvCxnSpPr>
        <p:spPr>
          <a:xfrm flipV="1">
            <a:off x="1971413" y="4647501"/>
            <a:ext cx="0" cy="28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23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49CB-FA87-4F36-9FEF-5477AF345196}"/>
              </a:ext>
            </a:extLst>
          </p:cNvPr>
          <p:cNvSpPr>
            <a:spLocks noGrp="1"/>
          </p:cNvSpPr>
          <p:nvPr>
            <p:ph type="title"/>
          </p:nvPr>
        </p:nvSpPr>
        <p:spPr>
          <a:xfrm>
            <a:off x="989961" y="236057"/>
            <a:ext cx="10058400" cy="1609344"/>
          </a:xfrm>
        </p:spPr>
        <p:txBody>
          <a:bodyPr>
            <a:normAutofit/>
          </a:bodyPr>
          <a:lstStyle/>
          <a:p>
            <a:pPr algn="ctr"/>
            <a:r>
              <a:rPr lang="en-US" sz="5000" dirty="0"/>
              <a:t>Operation of text adventure elements:</a:t>
            </a:r>
            <a:br>
              <a:rPr lang="en-US" sz="5000" dirty="0"/>
            </a:br>
            <a:r>
              <a:rPr lang="en-US" sz="5000" dirty="0"/>
              <a:t>text input + button select</a:t>
            </a:r>
          </a:p>
        </p:txBody>
      </p:sp>
      <p:pic>
        <p:nvPicPr>
          <p:cNvPr id="6" name="Picture 5">
            <a:extLst>
              <a:ext uri="{FF2B5EF4-FFF2-40B4-BE49-F238E27FC236}">
                <a16:creationId xmlns:a16="http://schemas.microsoft.com/office/drawing/2014/main" id="{16FE3CB5-A411-4EFE-9006-37A5800DD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570" y="2093976"/>
            <a:ext cx="6177065" cy="3474600"/>
          </a:xfrm>
          <a:prstGeom prst="rect">
            <a:avLst/>
          </a:prstGeom>
        </p:spPr>
      </p:pic>
      <p:cxnSp>
        <p:nvCxnSpPr>
          <p:cNvPr id="8" name="Straight Arrow Connector 7">
            <a:extLst>
              <a:ext uri="{FF2B5EF4-FFF2-40B4-BE49-F238E27FC236}">
                <a16:creationId xmlns:a16="http://schemas.microsoft.com/office/drawing/2014/main" id="{28EA2264-B68F-4CBA-87E8-7BEA8CE6E9B1}"/>
              </a:ext>
            </a:extLst>
          </p:cNvPr>
          <p:cNvCxnSpPr/>
          <p:nvPr/>
        </p:nvCxnSpPr>
        <p:spPr>
          <a:xfrm flipV="1">
            <a:off x="7235213" y="5262664"/>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7C87157-8F7A-4C2C-9B78-D2F851D836E7}"/>
              </a:ext>
            </a:extLst>
          </p:cNvPr>
          <p:cNvSpPr txBox="1"/>
          <p:nvPr/>
        </p:nvSpPr>
        <p:spPr>
          <a:xfrm>
            <a:off x="6424426" y="5665482"/>
            <a:ext cx="2030133" cy="707886"/>
          </a:xfrm>
          <a:prstGeom prst="rect">
            <a:avLst/>
          </a:prstGeom>
          <a:noFill/>
        </p:spPr>
        <p:txBody>
          <a:bodyPr wrap="square" rtlCol="0">
            <a:spAutoFit/>
          </a:bodyPr>
          <a:lstStyle/>
          <a:p>
            <a:r>
              <a:rPr lang="en-US" sz="1000" dirty="0"/>
              <a:t>The player is required to use the hints provided by the game to input a code within this text input box</a:t>
            </a:r>
          </a:p>
        </p:txBody>
      </p:sp>
      <p:cxnSp>
        <p:nvCxnSpPr>
          <p:cNvPr id="11" name="Straight Arrow Connector 10">
            <a:extLst>
              <a:ext uri="{FF2B5EF4-FFF2-40B4-BE49-F238E27FC236}">
                <a16:creationId xmlns:a16="http://schemas.microsoft.com/office/drawing/2014/main" id="{E3BE636A-A566-42DE-9556-C7397C883840}"/>
              </a:ext>
            </a:extLst>
          </p:cNvPr>
          <p:cNvCxnSpPr/>
          <p:nvPr/>
        </p:nvCxnSpPr>
        <p:spPr>
          <a:xfrm flipV="1">
            <a:off x="2875883" y="5372104"/>
            <a:ext cx="0" cy="397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93D10D5-ED94-4166-9998-BD984F3C6B47}"/>
              </a:ext>
            </a:extLst>
          </p:cNvPr>
          <p:cNvSpPr txBox="1"/>
          <p:nvPr/>
        </p:nvSpPr>
        <p:spPr>
          <a:xfrm>
            <a:off x="2507570" y="5720335"/>
            <a:ext cx="1651829" cy="707886"/>
          </a:xfrm>
          <a:prstGeom prst="rect">
            <a:avLst/>
          </a:prstGeom>
          <a:noFill/>
        </p:spPr>
        <p:txBody>
          <a:bodyPr wrap="square" rtlCol="0">
            <a:spAutoFit/>
          </a:bodyPr>
          <a:lstStyle/>
          <a:p>
            <a:r>
              <a:rPr lang="en-US" sz="1000" dirty="0"/>
              <a:t>Players are expected to play around with the buttons to display certain features (hints)</a:t>
            </a:r>
          </a:p>
        </p:txBody>
      </p:sp>
      <p:sp>
        <p:nvSpPr>
          <p:cNvPr id="13" name="TextBox 12">
            <a:extLst>
              <a:ext uri="{FF2B5EF4-FFF2-40B4-BE49-F238E27FC236}">
                <a16:creationId xmlns:a16="http://schemas.microsoft.com/office/drawing/2014/main" id="{BE7555E3-87EB-418E-8187-2BDB5F023ED5}"/>
              </a:ext>
            </a:extLst>
          </p:cNvPr>
          <p:cNvSpPr txBox="1"/>
          <p:nvPr/>
        </p:nvSpPr>
        <p:spPr>
          <a:xfrm>
            <a:off x="8887042" y="4600944"/>
            <a:ext cx="1619075" cy="1323439"/>
          </a:xfrm>
          <a:prstGeom prst="rect">
            <a:avLst/>
          </a:prstGeom>
          <a:noFill/>
        </p:spPr>
        <p:txBody>
          <a:bodyPr wrap="square" rtlCol="0">
            <a:spAutoFit/>
          </a:bodyPr>
          <a:lstStyle/>
          <a:p>
            <a:r>
              <a:rPr lang="en-US" sz="1000" dirty="0"/>
              <a:t>Upon submission, the user will either be redirected to the next room or shown an error message as well as styling changes to notify that their code is incorrect</a:t>
            </a:r>
          </a:p>
        </p:txBody>
      </p:sp>
      <p:cxnSp>
        <p:nvCxnSpPr>
          <p:cNvPr id="15" name="Straight Arrow Connector 14">
            <a:extLst>
              <a:ext uri="{FF2B5EF4-FFF2-40B4-BE49-F238E27FC236}">
                <a16:creationId xmlns:a16="http://schemas.microsoft.com/office/drawing/2014/main" id="{F2CC2638-D6B1-4E77-AC11-5ECFFE453CCF}"/>
              </a:ext>
            </a:extLst>
          </p:cNvPr>
          <p:cNvCxnSpPr>
            <a:cxnSpLocks/>
          </p:cNvCxnSpPr>
          <p:nvPr/>
        </p:nvCxnSpPr>
        <p:spPr>
          <a:xfrm flipH="1">
            <a:off x="8253227" y="5243119"/>
            <a:ext cx="6505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844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8A8B9-A3A2-44E3-BAC2-43ABF132A4EB}"/>
              </a:ext>
            </a:extLst>
          </p:cNvPr>
          <p:cNvSpPr>
            <a:spLocks noGrp="1"/>
          </p:cNvSpPr>
          <p:nvPr>
            <p:ph type="title"/>
          </p:nvPr>
        </p:nvSpPr>
        <p:spPr>
          <a:xfrm>
            <a:off x="1069848" y="165034"/>
            <a:ext cx="10058400" cy="1609344"/>
          </a:xfrm>
        </p:spPr>
        <p:txBody>
          <a:bodyPr/>
          <a:lstStyle/>
          <a:p>
            <a:r>
              <a:rPr lang="en-US" dirty="0"/>
              <a:t>statistics</a:t>
            </a:r>
          </a:p>
        </p:txBody>
      </p:sp>
      <p:pic>
        <p:nvPicPr>
          <p:cNvPr id="12" name="Picture Placeholder 11">
            <a:extLst>
              <a:ext uri="{FF2B5EF4-FFF2-40B4-BE49-F238E27FC236}">
                <a16:creationId xmlns:a16="http://schemas.microsoft.com/office/drawing/2014/main" id="{3813A25D-E721-49E6-87A8-5BF9348F10EE}"/>
              </a:ext>
            </a:extLst>
          </p:cNvPr>
          <p:cNvPicPr>
            <a:picLocks noGrp="1" noChangeAspect="1"/>
          </p:cNvPicPr>
          <p:nvPr>
            <p:ph type="pic" idx="4294967295"/>
          </p:nvPr>
        </p:nvPicPr>
        <p:blipFill rotWithShape="1">
          <a:blip r:embed="rId2">
            <a:extLst>
              <a:ext uri="{28A0092B-C50C-407E-A947-70E740481C1C}">
                <a14:useLocalDpi xmlns:a14="http://schemas.microsoft.com/office/drawing/2010/main" val="0"/>
              </a:ext>
            </a:extLst>
          </a:blip>
          <a:srcRect t="-23370" r="52" b="-23370"/>
          <a:stretch/>
        </p:blipFill>
        <p:spPr>
          <a:xfrm>
            <a:off x="771887" y="785675"/>
            <a:ext cx="5204298" cy="4297948"/>
          </a:xfrm>
        </p:spPr>
      </p:pic>
      <p:sp>
        <p:nvSpPr>
          <p:cNvPr id="4" name="TextBox 3">
            <a:extLst>
              <a:ext uri="{FF2B5EF4-FFF2-40B4-BE49-F238E27FC236}">
                <a16:creationId xmlns:a16="http://schemas.microsoft.com/office/drawing/2014/main" id="{3596AB12-31BE-40FE-A5E0-2A9C247CB2F6}"/>
              </a:ext>
            </a:extLst>
          </p:cNvPr>
          <p:cNvSpPr txBox="1"/>
          <p:nvPr/>
        </p:nvSpPr>
        <p:spPr>
          <a:xfrm>
            <a:off x="737368" y="4518734"/>
            <a:ext cx="2636668" cy="1477328"/>
          </a:xfrm>
          <a:prstGeom prst="rect">
            <a:avLst/>
          </a:prstGeom>
          <a:noFill/>
        </p:spPr>
        <p:txBody>
          <a:bodyPr wrap="square" rtlCol="0">
            <a:spAutoFit/>
          </a:bodyPr>
          <a:lstStyle/>
          <a:p>
            <a:r>
              <a:rPr lang="en-US" sz="1000" dirty="0"/>
              <a:t>This is the statistics page, it shows the name of the user, time remaining, number of rooms entered and attempts at the game. This is achieved by using session storage to store the relevant data throughout the game so it can then be output in the statistic page</a:t>
            </a:r>
          </a:p>
          <a:p>
            <a:br>
              <a:rPr lang="en-US" sz="1000" dirty="0"/>
            </a:br>
            <a:endParaRPr lang="en-US" sz="1000" dirty="0"/>
          </a:p>
        </p:txBody>
      </p:sp>
      <p:cxnSp>
        <p:nvCxnSpPr>
          <p:cNvPr id="7" name="Straight Arrow Connector 6">
            <a:extLst>
              <a:ext uri="{FF2B5EF4-FFF2-40B4-BE49-F238E27FC236}">
                <a16:creationId xmlns:a16="http://schemas.microsoft.com/office/drawing/2014/main" id="{AA1B2BCB-B6D8-461C-B8AC-46899F91385B}"/>
              </a:ext>
            </a:extLst>
          </p:cNvPr>
          <p:cNvCxnSpPr/>
          <p:nvPr/>
        </p:nvCxnSpPr>
        <p:spPr>
          <a:xfrm flipV="1">
            <a:off x="3160450" y="4252404"/>
            <a:ext cx="0" cy="497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5F7CAE3-7C93-47FC-B442-48A053A84020}"/>
              </a:ext>
            </a:extLst>
          </p:cNvPr>
          <p:cNvPicPr>
            <a:picLocks noChangeAspect="1"/>
          </p:cNvPicPr>
          <p:nvPr/>
        </p:nvPicPr>
        <p:blipFill>
          <a:blip r:embed="rId3"/>
          <a:stretch>
            <a:fillRect/>
          </a:stretch>
        </p:blipFill>
        <p:spPr>
          <a:xfrm>
            <a:off x="6907803" y="2744353"/>
            <a:ext cx="4220445" cy="2972863"/>
          </a:xfrm>
          <a:prstGeom prst="rect">
            <a:avLst/>
          </a:prstGeom>
        </p:spPr>
      </p:pic>
      <p:cxnSp>
        <p:nvCxnSpPr>
          <p:cNvPr id="11" name="Straight Arrow Connector 10">
            <a:extLst>
              <a:ext uri="{FF2B5EF4-FFF2-40B4-BE49-F238E27FC236}">
                <a16:creationId xmlns:a16="http://schemas.microsoft.com/office/drawing/2014/main" id="{CDB9B2C0-4900-46A4-BDA4-65A773849258}"/>
              </a:ext>
            </a:extLst>
          </p:cNvPr>
          <p:cNvCxnSpPr/>
          <p:nvPr/>
        </p:nvCxnSpPr>
        <p:spPr>
          <a:xfrm>
            <a:off x="9286043" y="2024108"/>
            <a:ext cx="0" cy="58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DB5A1F-25B9-4E32-AF60-39AEBC9D834A}"/>
              </a:ext>
            </a:extLst>
          </p:cNvPr>
          <p:cNvSpPr txBox="1"/>
          <p:nvPr/>
        </p:nvSpPr>
        <p:spPr>
          <a:xfrm>
            <a:off x="8045433" y="1574323"/>
            <a:ext cx="2734322" cy="400110"/>
          </a:xfrm>
          <a:prstGeom prst="rect">
            <a:avLst/>
          </a:prstGeom>
          <a:noFill/>
        </p:spPr>
        <p:txBody>
          <a:bodyPr wrap="square" rtlCol="0">
            <a:spAutoFit/>
          </a:bodyPr>
          <a:lstStyle/>
          <a:p>
            <a:r>
              <a:rPr lang="en-US" sz="1000" dirty="0"/>
              <a:t>The code below is used to get all data saved in the session storage keys</a:t>
            </a:r>
          </a:p>
        </p:txBody>
      </p:sp>
    </p:spTree>
    <p:extLst>
      <p:ext uri="{BB962C8B-B14F-4D97-AF65-F5344CB8AC3E}">
        <p14:creationId xmlns:p14="http://schemas.microsoft.com/office/powerpoint/2010/main" val="14793194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108</TotalTime>
  <Words>887</Words>
  <Application>Microsoft Office PowerPoint</Application>
  <PresentationFormat>Widescreen</PresentationFormat>
  <Paragraphs>66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Rockwell</vt:lpstr>
      <vt:lpstr>Rockwell Condensed</vt:lpstr>
      <vt:lpstr>Rockwell Extra Bold</vt:lpstr>
      <vt:lpstr>Tempus Sans ITC</vt:lpstr>
      <vt:lpstr>Wingdings</vt:lpstr>
      <vt:lpstr>Wood Type</vt:lpstr>
      <vt:lpstr>ESCAPE TO THE CASTLE</vt:lpstr>
      <vt:lpstr>Collection of data through form input</vt:lpstr>
      <vt:lpstr>Game personalisation: sample 1</vt:lpstr>
      <vt:lpstr>Game personalisation: sample 2</vt:lpstr>
      <vt:lpstr>Javascript timed events</vt:lpstr>
      <vt:lpstr>The code behind the timed events</vt:lpstr>
      <vt:lpstr>Operation of text adventure elements: button select</vt:lpstr>
      <vt:lpstr>Operation of text adventure elements: text input + button select</vt:lpstr>
      <vt:lpstr>statistics</vt:lpstr>
      <vt:lpstr>Collecting data for stats</vt:lpstr>
      <vt:lpstr>Accessibility features</vt:lpstr>
      <vt:lpstr>Top features of the game: torch effect</vt:lpstr>
      <vt:lpstr>Top features of the game: colour room</vt:lpstr>
      <vt:lpstr>Image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ESCAPE TO THE CASTLE</dc:title>
  <dc:creator>Chelsea DM</dc:creator>
  <cp:lastModifiedBy>Chelsea DM</cp:lastModifiedBy>
  <cp:revision>12</cp:revision>
  <dcterms:created xsi:type="dcterms:W3CDTF">2022-04-09T17:03:38Z</dcterms:created>
  <dcterms:modified xsi:type="dcterms:W3CDTF">2022-04-09T19:45:27Z</dcterms:modified>
</cp:coreProperties>
</file>